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handoutMasterIdLst>
    <p:handoutMasterId r:id="rId51"/>
  </p:handoutMasterIdLst>
  <p:sldIdLst>
    <p:sldId id="306" r:id="rId5"/>
    <p:sldId id="312" r:id="rId6"/>
    <p:sldId id="307" r:id="rId7"/>
    <p:sldId id="308" r:id="rId8"/>
    <p:sldId id="309" r:id="rId9"/>
    <p:sldId id="310" r:id="rId10"/>
    <p:sldId id="311" r:id="rId11"/>
    <p:sldId id="300" r:id="rId12"/>
    <p:sldId id="331" r:id="rId13"/>
    <p:sldId id="332" r:id="rId14"/>
    <p:sldId id="333" r:id="rId15"/>
    <p:sldId id="334" r:id="rId16"/>
    <p:sldId id="348" r:id="rId17"/>
    <p:sldId id="318" r:id="rId18"/>
    <p:sldId id="263" r:id="rId19"/>
    <p:sldId id="294" r:id="rId20"/>
    <p:sldId id="330" r:id="rId21"/>
    <p:sldId id="350" r:id="rId22"/>
    <p:sldId id="293" r:id="rId23"/>
    <p:sldId id="344" r:id="rId24"/>
    <p:sldId id="345" r:id="rId25"/>
    <p:sldId id="346" r:id="rId26"/>
    <p:sldId id="347" r:id="rId27"/>
    <p:sldId id="327" r:id="rId28"/>
    <p:sldId id="326" r:id="rId29"/>
    <p:sldId id="349" r:id="rId30"/>
    <p:sldId id="329" r:id="rId31"/>
    <p:sldId id="328" r:id="rId32"/>
    <p:sldId id="322" r:id="rId33"/>
    <p:sldId id="325" r:id="rId34"/>
    <p:sldId id="323" r:id="rId35"/>
    <p:sldId id="324" r:id="rId36"/>
    <p:sldId id="304" r:id="rId37"/>
    <p:sldId id="335" r:id="rId38"/>
    <p:sldId id="336" r:id="rId39"/>
    <p:sldId id="314" r:id="rId40"/>
    <p:sldId id="341" r:id="rId41"/>
    <p:sldId id="343" r:id="rId42"/>
    <p:sldId id="295" r:id="rId43"/>
    <p:sldId id="321" r:id="rId44"/>
    <p:sldId id="315" r:id="rId45"/>
    <p:sldId id="316" r:id="rId46"/>
    <p:sldId id="262" r:id="rId47"/>
    <p:sldId id="339" r:id="rId48"/>
    <p:sldId id="320"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48" userDrawn="1">
          <p15:clr>
            <a:srgbClr val="A4A3A4"/>
          </p15:clr>
        </p15:guide>
        <p15:guide id="2" pos="2664" userDrawn="1">
          <p15:clr>
            <a:srgbClr val="A4A3A4"/>
          </p15:clr>
        </p15:guide>
        <p15:guide id="3" orient="horz" pos="2664" userDrawn="1">
          <p15:clr>
            <a:srgbClr val="A4A3A4"/>
          </p15:clr>
        </p15:guide>
        <p15:guide id="4" orient="horz" pos="32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D67D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3648"/>
        <p:guide pos="2664"/>
        <p:guide orient="horz" pos="2664"/>
        <p:guide orient="horz" pos="326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D32CE2-6C64-40A5-9DAB-DD3946A432E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720569BD-8C5B-4110-9E60-C359DDF5614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F37E1B8-528F-4D87-8EBD-B843BAE2C861}" type="datetimeFigureOut">
              <a:rPr lang="en-US" smtClean="0"/>
              <a:t>8/8/2025</a:t>
            </a:fld>
            <a:endParaRPr lang="en-US"/>
          </a:p>
        </p:txBody>
      </p:sp>
      <p:sp>
        <p:nvSpPr>
          <p:cNvPr id="4" name="Footer Placeholder 3">
            <a:extLst>
              <a:ext uri="{FF2B5EF4-FFF2-40B4-BE49-F238E27FC236}">
                <a16:creationId xmlns:a16="http://schemas.microsoft.com/office/drawing/2014/main" id="{84C05E23-8F29-4628-B4F0-7CBCB7658FD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Tree>
    <p:extLst>
      <p:ext uri="{BB962C8B-B14F-4D97-AF65-F5344CB8AC3E}">
        <p14:creationId xmlns:p14="http://schemas.microsoft.com/office/powerpoint/2010/main" val="1591933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0E576D-777F-42E1-9739-7FD89F404092}" type="datetimeFigureOut">
              <a:rPr lang="en-US" smtClean="0"/>
              <a:t>8/8/2025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4F1A11-BB96-443E-B274-982C61AA7E0D}" type="slidenum">
              <a:rPr lang="en-US" smtClean="0"/>
              <a:t>‹#›</a:t>
            </a:fld>
            <a:endParaRPr lang="en-US"/>
          </a:p>
        </p:txBody>
      </p:sp>
    </p:spTree>
    <p:extLst>
      <p:ext uri="{BB962C8B-B14F-4D97-AF65-F5344CB8AC3E}">
        <p14:creationId xmlns:p14="http://schemas.microsoft.com/office/powerpoint/2010/main" val="115289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C2E115-5267-49A0-A702-59745AC649CC}"/>
              </a:ext>
            </a:extLst>
          </p:cNvPr>
          <p:cNvSpPr>
            <a:spLocks noGrp="1"/>
          </p:cNvSpPr>
          <p:nvPr>
            <p:ph type="pic" sz="quarter" idx="13"/>
          </p:nvPr>
        </p:nvSpPr>
        <p:spPr>
          <a:xfrm>
            <a:off x="0" y="0"/>
            <a:ext cx="12192000" cy="6858000"/>
          </a:xfrm>
        </p:spPr>
        <p:txBody>
          <a:bodyPr/>
          <a:lstStyle/>
          <a:p>
            <a:r>
              <a:rPr lang="en-US"/>
              <a:t>Click icon to add picture</a:t>
            </a:r>
          </a:p>
        </p:txBody>
      </p:sp>
      <p:sp>
        <p:nvSpPr>
          <p:cNvPr id="21" name="Text Placeholder 8">
            <a:extLst>
              <a:ext uri="{FF2B5EF4-FFF2-40B4-BE49-F238E27FC236}">
                <a16:creationId xmlns:a16="http://schemas.microsoft.com/office/drawing/2014/main" id="{04479580-C1B1-4B70-875C-70152944FD5E}"/>
              </a:ext>
            </a:extLst>
          </p:cNvPr>
          <p:cNvSpPr>
            <a:spLocks noGrp="1"/>
          </p:cNvSpPr>
          <p:nvPr>
            <p:ph type="body" sz="quarter" idx="17" hasCustomPrompt="1"/>
          </p:nvPr>
        </p:nvSpPr>
        <p:spPr>
          <a:xfrm>
            <a:off x="2284355" y="4687178"/>
            <a:ext cx="1598515" cy="1681163"/>
          </a:xfrm>
        </p:spPr>
        <p:txBody>
          <a:bodyPr>
            <a:noAutofit/>
          </a:bodyPr>
          <a:lstStyle>
            <a:lvl1pPr marL="0" indent="0">
              <a:buNone/>
              <a:defRPr sz="15500" b="1">
                <a:solidFill>
                  <a:schemeClr val="tx1"/>
                </a:solidFill>
              </a:defRPr>
            </a:lvl1pPr>
          </a:lstStyle>
          <a:p>
            <a:pPr lvl="0"/>
            <a:r>
              <a:rPr lang="en-US"/>
              <a:t>M</a:t>
            </a:r>
          </a:p>
        </p:txBody>
      </p:sp>
      <p:sp>
        <p:nvSpPr>
          <p:cNvPr id="18" name="Text Placeholder 8">
            <a:extLst>
              <a:ext uri="{FF2B5EF4-FFF2-40B4-BE49-F238E27FC236}">
                <a16:creationId xmlns:a16="http://schemas.microsoft.com/office/drawing/2014/main" id="{1323CA5D-7F88-4E2C-B2E1-D03E010724BC}"/>
              </a:ext>
            </a:extLst>
          </p:cNvPr>
          <p:cNvSpPr>
            <a:spLocks noGrp="1"/>
          </p:cNvSpPr>
          <p:nvPr>
            <p:ph type="body" sz="quarter" idx="15" hasCustomPrompt="1"/>
          </p:nvPr>
        </p:nvSpPr>
        <p:spPr>
          <a:xfrm>
            <a:off x="3440172" y="1726672"/>
            <a:ext cx="1253665" cy="1681163"/>
          </a:xfrm>
        </p:spPr>
        <p:txBody>
          <a:bodyPr>
            <a:noAutofit/>
          </a:bodyPr>
          <a:lstStyle>
            <a:lvl1pPr marL="0" indent="0">
              <a:buNone/>
              <a:defRPr sz="15500" b="1">
                <a:solidFill>
                  <a:schemeClr val="tx1"/>
                </a:solidFill>
              </a:defRPr>
            </a:lvl1pPr>
          </a:lstStyle>
          <a:p>
            <a:pPr lvl="0"/>
            <a:r>
              <a:rPr lang="en-US"/>
              <a:t>T</a:t>
            </a:r>
          </a:p>
        </p:txBody>
      </p:sp>
      <p:sp>
        <p:nvSpPr>
          <p:cNvPr id="9" name="Text Placeholder 8">
            <a:extLst>
              <a:ext uri="{FF2B5EF4-FFF2-40B4-BE49-F238E27FC236}">
                <a16:creationId xmlns:a16="http://schemas.microsoft.com/office/drawing/2014/main" id="{2FDFF095-F8DE-447E-A83F-BD55BD03BEBB}"/>
              </a:ext>
            </a:extLst>
          </p:cNvPr>
          <p:cNvSpPr>
            <a:spLocks noGrp="1"/>
          </p:cNvSpPr>
          <p:nvPr>
            <p:ph type="body" sz="quarter" idx="14" hasCustomPrompt="1"/>
          </p:nvPr>
        </p:nvSpPr>
        <p:spPr>
          <a:xfrm>
            <a:off x="1903189" y="71740"/>
            <a:ext cx="1253665" cy="1681163"/>
          </a:xfrm>
        </p:spPr>
        <p:txBody>
          <a:bodyPr>
            <a:noAutofit/>
          </a:bodyPr>
          <a:lstStyle>
            <a:lvl1pPr marL="0" indent="0">
              <a:buNone/>
              <a:defRPr sz="15500" b="1">
                <a:solidFill>
                  <a:schemeClr val="tx1"/>
                </a:solidFill>
              </a:defRPr>
            </a:lvl1pPr>
          </a:lstStyle>
          <a:p>
            <a:pPr lvl="0"/>
            <a:r>
              <a:rPr lang="en-US"/>
              <a:t>S</a:t>
            </a:r>
          </a:p>
        </p:txBody>
      </p:sp>
      <p:sp>
        <p:nvSpPr>
          <p:cNvPr id="20" name="Text Placeholder 8">
            <a:extLst>
              <a:ext uri="{FF2B5EF4-FFF2-40B4-BE49-F238E27FC236}">
                <a16:creationId xmlns:a16="http://schemas.microsoft.com/office/drawing/2014/main" id="{FA2755C1-A0B6-448A-BE5D-4B492BB7BBE6}"/>
              </a:ext>
            </a:extLst>
          </p:cNvPr>
          <p:cNvSpPr>
            <a:spLocks noGrp="1"/>
          </p:cNvSpPr>
          <p:nvPr>
            <p:ph type="body" sz="quarter" idx="16" hasCustomPrompt="1"/>
          </p:nvPr>
        </p:nvSpPr>
        <p:spPr>
          <a:xfrm>
            <a:off x="629693" y="2858632"/>
            <a:ext cx="1253665" cy="1681163"/>
          </a:xfrm>
        </p:spPr>
        <p:txBody>
          <a:bodyPr>
            <a:noAutofit/>
          </a:bodyPr>
          <a:lstStyle>
            <a:lvl1pPr marL="0" indent="0">
              <a:buNone/>
              <a:defRPr sz="15500" b="1">
                <a:solidFill>
                  <a:schemeClr val="tx1"/>
                </a:solidFill>
              </a:defRPr>
            </a:lvl1pPr>
          </a:lstStyle>
          <a:p>
            <a:pPr lvl="0"/>
            <a:r>
              <a:rPr lang="en-US"/>
              <a:t>E</a:t>
            </a:r>
          </a:p>
        </p:txBody>
      </p:sp>
      <p:sp>
        <p:nvSpPr>
          <p:cNvPr id="2" name="Title 1">
            <a:extLst>
              <a:ext uri="{FF2B5EF4-FFF2-40B4-BE49-F238E27FC236}">
                <a16:creationId xmlns:a16="http://schemas.microsoft.com/office/drawing/2014/main" id="{A87F3357-BDC3-43CE-89C0-05F5AB973376}"/>
              </a:ext>
            </a:extLst>
          </p:cNvPr>
          <p:cNvSpPr>
            <a:spLocks noGrp="1"/>
          </p:cNvSpPr>
          <p:nvPr>
            <p:ph type="ctrTitle" hasCustomPrompt="1"/>
          </p:nvPr>
        </p:nvSpPr>
        <p:spPr>
          <a:xfrm>
            <a:off x="2373216" y="3667946"/>
            <a:ext cx="9285382" cy="1277857"/>
          </a:xfrm>
        </p:spPr>
        <p:txBody>
          <a:bodyPr anchor="ctr"/>
          <a:lstStyle>
            <a:lvl1pPr algn="l">
              <a:defRPr sz="6000" cap="all" baseline="0"/>
            </a:lvl1pPr>
          </a:lstStyle>
          <a:p>
            <a:r>
              <a:rPr lang="en-US"/>
              <a:t>Click to edit title</a:t>
            </a:r>
          </a:p>
        </p:txBody>
      </p:sp>
      <p:sp>
        <p:nvSpPr>
          <p:cNvPr id="3" name="Subtitle 2">
            <a:extLst>
              <a:ext uri="{FF2B5EF4-FFF2-40B4-BE49-F238E27FC236}">
                <a16:creationId xmlns:a16="http://schemas.microsoft.com/office/drawing/2014/main" id="{C0EFD7F6-12F1-44A8-B26F-82773993F165}"/>
              </a:ext>
            </a:extLst>
          </p:cNvPr>
          <p:cNvSpPr>
            <a:spLocks noGrp="1"/>
          </p:cNvSpPr>
          <p:nvPr>
            <p:ph type="subTitle" idx="1" hasCustomPrompt="1"/>
          </p:nvPr>
        </p:nvSpPr>
        <p:spPr>
          <a:xfrm>
            <a:off x="7970418" y="5325276"/>
            <a:ext cx="3677297" cy="682094"/>
          </a:xfrm>
        </p:spPr>
        <p:txBody>
          <a:bodyPr anchor="ct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cxnSp>
        <p:nvCxnSpPr>
          <p:cNvPr id="23" name="Straight Connector 22">
            <a:extLst>
              <a:ext uri="{FF2B5EF4-FFF2-40B4-BE49-F238E27FC236}">
                <a16:creationId xmlns:a16="http://schemas.microsoft.com/office/drawing/2014/main" id="{BE5B50AA-4BAC-4997-B444-E281DECD0DB4}"/>
              </a:ext>
            </a:extLst>
          </p:cNvPr>
          <p:cNvCxnSpPr>
            <a:cxnSpLocks/>
          </p:cNvCxnSpPr>
          <p:nvPr userDrawn="1"/>
        </p:nvCxnSpPr>
        <p:spPr>
          <a:xfrm>
            <a:off x="4579559" y="5744231"/>
            <a:ext cx="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DEC412-0EF3-4D93-AF25-A2D2F5A5093A}"/>
              </a:ext>
            </a:extLst>
          </p:cNvPr>
          <p:cNvCxnSpPr>
            <a:cxnSpLocks/>
          </p:cNvCxnSpPr>
          <p:nvPr userDrawn="1"/>
        </p:nvCxnSpPr>
        <p:spPr>
          <a:xfrm>
            <a:off x="2536371" y="2017985"/>
            <a:ext cx="0" cy="15343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2836A9-D1F4-4562-B95F-B7BF8F4713B5}"/>
              </a:ext>
            </a:extLst>
          </p:cNvPr>
          <p:cNvCxnSpPr>
            <a:cxnSpLocks/>
          </p:cNvCxnSpPr>
          <p:nvPr userDrawn="1"/>
        </p:nvCxnSpPr>
        <p:spPr>
          <a:xfrm flipH="1">
            <a:off x="4245428" y="5655432"/>
            <a:ext cx="33188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36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15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pic 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FBFD526-F385-422D-A7A7-BCE72D8141B2}"/>
              </a:ext>
            </a:extLst>
          </p:cNvPr>
          <p:cNvSpPr>
            <a:spLocks noGrp="1"/>
          </p:cNvSpPr>
          <p:nvPr>
            <p:ph type="pic" sz="quarter" idx="41"/>
          </p:nvPr>
        </p:nvSpPr>
        <p:spPr>
          <a:xfrm>
            <a:off x="0" y="3"/>
            <a:ext cx="5288281" cy="6857999"/>
          </a:xfrm>
          <a:custGeom>
            <a:avLst/>
            <a:gdLst>
              <a:gd name="connsiteX0" fmla="*/ 0 w 5288281"/>
              <a:gd name="connsiteY0" fmla="*/ 0 h 6857999"/>
              <a:gd name="connsiteX1" fmla="*/ 1707378 w 5288281"/>
              <a:gd name="connsiteY1" fmla="*/ 0 h 6857999"/>
              <a:gd name="connsiteX2" fmla="*/ 1707378 w 5288281"/>
              <a:gd name="connsiteY2" fmla="*/ 1511096 h 6857999"/>
              <a:gd name="connsiteX3" fmla="*/ 5288281 w 5288281"/>
              <a:gd name="connsiteY3" fmla="*/ 1511096 h 6857999"/>
              <a:gd name="connsiteX4" fmla="*/ 5288281 w 5288281"/>
              <a:gd name="connsiteY4" fmla="*/ 3253159 h 6857999"/>
              <a:gd name="connsiteX5" fmla="*/ 1707378 w 5288281"/>
              <a:gd name="connsiteY5" fmla="*/ 3253159 h 6857999"/>
              <a:gd name="connsiteX6" fmla="*/ 1707378 w 5288281"/>
              <a:gd name="connsiteY6" fmla="*/ 5115860 h 6857999"/>
              <a:gd name="connsiteX7" fmla="*/ 5272034 w 5288281"/>
              <a:gd name="connsiteY7" fmla="*/ 5115860 h 6857999"/>
              <a:gd name="connsiteX8" fmla="*/ 5272034 w 5288281"/>
              <a:gd name="connsiteY8" fmla="*/ 6857999 h 6857999"/>
              <a:gd name="connsiteX9" fmla="*/ 0 w 5288281"/>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8281" h="6857999">
                <a:moveTo>
                  <a:pt x="0" y="0"/>
                </a:moveTo>
                <a:lnTo>
                  <a:pt x="1707378" y="0"/>
                </a:lnTo>
                <a:lnTo>
                  <a:pt x="1707378" y="1511096"/>
                </a:lnTo>
                <a:lnTo>
                  <a:pt x="5288281" y="1511096"/>
                </a:lnTo>
                <a:lnTo>
                  <a:pt x="5288281" y="3253159"/>
                </a:lnTo>
                <a:lnTo>
                  <a:pt x="1707378" y="3253159"/>
                </a:lnTo>
                <a:lnTo>
                  <a:pt x="1707378" y="5115860"/>
                </a:lnTo>
                <a:lnTo>
                  <a:pt x="5272034" y="5115860"/>
                </a:lnTo>
                <a:lnTo>
                  <a:pt x="5272034" y="6857999"/>
                </a:lnTo>
                <a:lnTo>
                  <a:pt x="0" y="6857999"/>
                </a:lnTo>
                <a:close/>
              </a:path>
            </a:pathLst>
          </a:custGeom>
        </p:spPr>
        <p:txBody>
          <a:bodyPr wrap="square" anchor="ctr">
            <a:noAutofit/>
          </a:bodyPr>
          <a:lstStyle>
            <a:lvl1pPr marL="0" indent="0" algn="ctr">
              <a:buNone/>
              <a:defRPr/>
            </a:lvl1pPr>
          </a:lstStyle>
          <a:p>
            <a:r>
              <a:rPr lang="en-US"/>
              <a:t>Click icon to add picture</a:t>
            </a:r>
          </a:p>
        </p:txBody>
      </p:sp>
      <p:sp>
        <p:nvSpPr>
          <p:cNvPr id="31" name="Title 1">
            <a:extLst>
              <a:ext uri="{FF2B5EF4-FFF2-40B4-BE49-F238E27FC236}">
                <a16:creationId xmlns:a16="http://schemas.microsoft.com/office/drawing/2014/main" id="{B2DB8B03-EE62-48FF-8583-59DFBBEDA51B}"/>
              </a:ext>
            </a:extLst>
          </p:cNvPr>
          <p:cNvSpPr>
            <a:spLocks noGrp="1"/>
          </p:cNvSpPr>
          <p:nvPr>
            <p:ph type="title"/>
          </p:nvPr>
        </p:nvSpPr>
        <p:spPr>
          <a:xfrm>
            <a:off x="6903720" y="1419438"/>
            <a:ext cx="4450080" cy="924808"/>
          </a:xfrm>
        </p:spPr>
        <p:txBody>
          <a:bodyPr lIns="0" anchor="t">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33" name="Text Placeholder 8">
            <a:extLst>
              <a:ext uri="{FF2B5EF4-FFF2-40B4-BE49-F238E27FC236}">
                <a16:creationId xmlns:a16="http://schemas.microsoft.com/office/drawing/2014/main" id="{EAF98237-032C-4FA5-B76D-C29FB5F6FF7B}"/>
              </a:ext>
            </a:extLst>
          </p:cNvPr>
          <p:cNvSpPr>
            <a:spLocks noGrp="1"/>
          </p:cNvSpPr>
          <p:nvPr>
            <p:ph type="body" sz="quarter" idx="33" hasCustomPrompt="1"/>
          </p:nvPr>
        </p:nvSpPr>
        <p:spPr>
          <a:xfrm>
            <a:off x="7366082" y="3009550"/>
            <a:ext cx="1254314" cy="360000"/>
          </a:xfrm>
        </p:spPr>
        <p:txBody>
          <a:bodyPr anchor="ctr"/>
          <a:lstStyle>
            <a:lvl1pPr marL="0" indent="0" algn="l">
              <a:buFont typeface="Arial" panose="020B0604020202020204" pitchFamily="34" charset="0"/>
              <a:buNone/>
              <a:defRPr lang="en-US" sz="1800" kern="1200" cap="all" baseline="0" dirty="0">
                <a:solidFill>
                  <a:schemeClr val="accent1"/>
                </a:solidFill>
                <a:latin typeface="+mj-lt"/>
                <a:ea typeface="+mj-ea"/>
                <a:cs typeface="+mj-cs"/>
              </a:defRPr>
            </a:lvl1pPr>
          </a:lstStyle>
          <a:p>
            <a:pPr lvl="0"/>
            <a:r>
              <a:rPr lang="en-US"/>
              <a:t>Bullet 1</a:t>
            </a:r>
            <a:endParaRPr lang="en-ZA"/>
          </a:p>
        </p:txBody>
      </p:sp>
      <p:sp>
        <p:nvSpPr>
          <p:cNvPr id="34" name="Text Placeholder 8">
            <a:extLst>
              <a:ext uri="{FF2B5EF4-FFF2-40B4-BE49-F238E27FC236}">
                <a16:creationId xmlns:a16="http://schemas.microsoft.com/office/drawing/2014/main" id="{44353DAE-0553-4AB4-8929-C4F0C1424E10}"/>
              </a:ext>
            </a:extLst>
          </p:cNvPr>
          <p:cNvSpPr>
            <a:spLocks noGrp="1"/>
          </p:cNvSpPr>
          <p:nvPr>
            <p:ph type="body" sz="quarter" idx="34" hasCustomPrompt="1"/>
          </p:nvPr>
        </p:nvSpPr>
        <p:spPr>
          <a:xfrm>
            <a:off x="7366082" y="4017086"/>
            <a:ext cx="1254314" cy="360000"/>
          </a:xfrm>
        </p:spPr>
        <p:txBody>
          <a:bodyPr anchor="ctr"/>
          <a:lstStyle>
            <a:lvl1pPr marL="0" indent="0" algn="l">
              <a:buFont typeface="Arial" panose="020B0604020202020204" pitchFamily="34" charset="0"/>
              <a:buNone/>
              <a:defRPr lang="en-US" sz="1800" kern="1200" cap="all" baseline="0" dirty="0">
                <a:solidFill>
                  <a:schemeClr val="accent1"/>
                </a:solidFill>
                <a:latin typeface="+mj-lt"/>
                <a:ea typeface="+mj-ea"/>
                <a:cs typeface="+mj-cs"/>
              </a:defRPr>
            </a:lvl1pPr>
          </a:lstStyle>
          <a:p>
            <a:pPr lvl="0"/>
            <a:r>
              <a:rPr lang="en-US"/>
              <a:t>Bullet 1</a:t>
            </a:r>
            <a:endParaRPr lang="en-ZA"/>
          </a:p>
        </p:txBody>
      </p:sp>
      <p:sp>
        <p:nvSpPr>
          <p:cNvPr id="35" name="Text Placeholder 8">
            <a:extLst>
              <a:ext uri="{FF2B5EF4-FFF2-40B4-BE49-F238E27FC236}">
                <a16:creationId xmlns:a16="http://schemas.microsoft.com/office/drawing/2014/main" id="{9651CB4B-B007-4E99-9371-20279E8FF7BF}"/>
              </a:ext>
            </a:extLst>
          </p:cNvPr>
          <p:cNvSpPr>
            <a:spLocks noGrp="1"/>
          </p:cNvSpPr>
          <p:nvPr>
            <p:ph type="body" sz="quarter" idx="35" hasCustomPrompt="1"/>
          </p:nvPr>
        </p:nvSpPr>
        <p:spPr>
          <a:xfrm>
            <a:off x="7366082" y="4957948"/>
            <a:ext cx="1254314" cy="360000"/>
          </a:xfrm>
        </p:spPr>
        <p:txBody>
          <a:bodyPr anchor="ctr"/>
          <a:lstStyle>
            <a:lvl1pPr marL="0" indent="0" algn="l">
              <a:buFont typeface="Arial" panose="020B0604020202020204" pitchFamily="34" charset="0"/>
              <a:buNone/>
              <a:defRPr lang="en-US" sz="1800" kern="1200" cap="all" baseline="0" dirty="0">
                <a:solidFill>
                  <a:schemeClr val="accent1"/>
                </a:solidFill>
                <a:latin typeface="+mj-lt"/>
                <a:ea typeface="+mj-ea"/>
                <a:cs typeface="+mj-cs"/>
              </a:defRPr>
            </a:lvl1pPr>
          </a:lstStyle>
          <a:p>
            <a:pPr lvl="0"/>
            <a:r>
              <a:rPr lang="en-US"/>
              <a:t>Bullet 1</a:t>
            </a:r>
            <a:endParaRPr lang="en-ZA"/>
          </a:p>
        </p:txBody>
      </p:sp>
      <p:sp>
        <p:nvSpPr>
          <p:cNvPr id="36" name="Text Placeholder 8">
            <a:extLst>
              <a:ext uri="{FF2B5EF4-FFF2-40B4-BE49-F238E27FC236}">
                <a16:creationId xmlns:a16="http://schemas.microsoft.com/office/drawing/2014/main" id="{C0437717-0C1B-4589-AEF7-D8E934F41193}"/>
              </a:ext>
            </a:extLst>
          </p:cNvPr>
          <p:cNvSpPr>
            <a:spLocks noGrp="1"/>
          </p:cNvSpPr>
          <p:nvPr>
            <p:ph type="body" sz="quarter" idx="36" hasCustomPrompt="1"/>
          </p:nvPr>
        </p:nvSpPr>
        <p:spPr>
          <a:xfrm>
            <a:off x="6903720" y="2816574"/>
            <a:ext cx="561421" cy="627254"/>
          </a:xfrm>
        </p:spPr>
        <p:txBody>
          <a:bodyPr anchor="ctr">
            <a:noAutofit/>
          </a:bodyPr>
          <a:lstStyle>
            <a:lvl1pPr marL="0" indent="0" algn="l">
              <a:buFont typeface="Arial" panose="020B0604020202020204" pitchFamily="34" charset="0"/>
              <a:buNone/>
              <a:defRPr lang="en-US" sz="4400" b="1" kern="1200" cap="all" baseline="0" dirty="0">
                <a:solidFill>
                  <a:schemeClr val="accent1"/>
                </a:solidFill>
                <a:latin typeface="+mj-lt"/>
                <a:ea typeface="+mj-ea"/>
                <a:cs typeface="+mj-cs"/>
              </a:defRPr>
            </a:lvl1pPr>
          </a:lstStyle>
          <a:p>
            <a:pPr lvl="0"/>
            <a:r>
              <a:rPr lang="en-US"/>
              <a:t>#</a:t>
            </a:r>
            <a:endParaRPr lang="en-ZA"/>
          </a:p>
        </p:txBody>
      </p:sp>
      <p:sp>
        <p:nvSpPr>
          <p:cNvPr id="39" name="Text Placeholder 8">
            <a:extLst>
              <a:ext uri="{FF2B5EF4-FFF2-40B4-BE49-F238E27FC236}">
                <a16:creationId xmlns:a16="http://schemas.microsoft.com/office/drawing/2014/main" id="{BE01B6B4-5A67-4429-A312-A531EC3BF427}"/>
              </a:ext>
            </a:extLst>
          </p:cNvPr>
          <p:cNvSpPr>
            <a:spLocks noGrp="1"/>
          </p:cNvSpPr>
          <p:nvPr>
            <p:ph type="body" sz="quarter" idx="37" hasCustomPrompt="1"/>
          </p:nvPr>
        </p:nvSpPr>
        <p:spPr>
          <a:xfrm>
            <a:off x="6903720" y="3805802"/>
            <a:ext cx="561421" cy="627254"/>
          </a:xfrm>
        </p:spPr>
        <p:txBody>
          <a:bodyPr anchor="ctr">
            <a:noAutofit/>
          </a:bodyPr>
          <a:lstStyle>
            <a:lvl1pPr marL="0" indent="0" algn="l">
              <a:buFont typeface="Arial" panose="020B0604020202020204" pitchFamily="34" charset="0"/>
              <a:buNone/>
              <a:defRPr lang="en-US" sz="4400" b="1" kern="1200" cap="all" baseline="0" dirty="0">
                <a:solidFill>
                  <a:schemeClr val="accent1"/>
                </a:solidFill>
                <a:latin typeface="+mj-lt"/>
                <a:ea typeface="+mj-ea"/>
                <a:cs typeface="+mj-cs"/>
              </a:defRPr>
            </a:lvl1pPr>
          </a:lstStyle>
          <a:p>
            <a:pPr lvl="0"/>
            <a:r>
              <a:rPr lang="en-US"/>
              <a:t>#</a:t>
            </a:r>
            <a:endParaRPr lang="en-ZA"/>
          </a:p>
        </p:txBody>
      </p:sp>
      <p:sp>
        <p:nvSpPr>
          <p:cNvPr id="40" name="Text Placeholder 8">
            <a:extLst>
              <a:ext uri="{FF2B5EF4-FFF2-40B4-BE49-F238E27FC236}">
                <a16:creationId xmlns:a16="http://schemas.microsoft.com/office/drawing/2014/main" id="{1673722D-82CF-4D94-9D83-D95A8DE5ACEA}"/>
              </a:ext>
            </a:extLst>
          </p:cNvPr>
          <p:cNvSpPr>
            <a:spLocks noGrp="1"/>
          </p:cNvSpPr>
          <p:nvPr>
            <p:ph type="body" sz="quarter" idx="38" hasCustomPrompt="1"/>
          </p:nvPr>
        </p:nvSpPr>
        <p:spPr>
          <a:xfrm>
            <a:off x="6903721" y="4795030"/>
            <a:ext cx="561421" cy="627254"/>
          </a:xfrm>
        </p:spPr>
        <p:txBody>
          <a:bodyPr anchor="ctr">
            <a:noAutofit/>
          </a:bodyPr>
          <a:lstStyle>
            <a:lvl1pPr marL="0" indent="0" algn="l">
              <a:buFont typeface="Arial" panose="020B0604020202020204" pitchFamily="34" charset="0"/>
              <a:buNone/>
              <a:defRPr lang="en-US" sz="4400" b="1" kern="1200" cap="all" baseline="0" dirty="0">
                <a:solidFill>
                  <a:schemeClr val="accent1"/>
                </a:solidFill>
                <a:latin typeface="+mj-lt"/>
                <a:ea typeface="+mj-ea"/>
                <a:cs typeface="+mj-cs"/>
              </a:defRPr>
            </a:lvl1pPr>
          </a:lstStyle>
          <a:p>
            <a:pPr lvl="0"/>
            <a:r>
              <a:rPr lang="en-US"/>
              <a:t>#</a:t>
            </a:r>
            <a:endParaRPr lang="en-ZA"/>
          </a:p>
        </p:txBody>
      </p:sp>
      <p:sp>
        <p:nvSpPr>
          <p:cNvPr id="41" name="Text Placeholder 18">
            <a:extLst>
              <a:ext uri="{FF2B5EF4-FFF2-40B4-BE49-F238E27FC236}">
                <a16:creationId xmlns:a16="http://schemas.microsoft.com/office/drawing/2014/main" id="{05767D4F-E20C-4F37-B411-A7F221B6A854}"/>
              </a:ext>
            </a:extLst>
          </p:cNvPr>
          <p:cNvSpPr>
            <a:spLocks noGrp="1"/>
          </p:cNvSpPr>
          <p:nvPr>
            <p:ph type="body" sz="quarter" idx="28" hasCustomPrompt="1"/>
          </p:nvPr>
        </p:nvSpPr>
        <p:spPr>
          <a:xfrm>
            <a:off x="8629106" y="3074238"/>
            <a:ext cx="2427514" cy="715169"/>
          </a:xfrm>
        </p:spPr>
        <p:txBody>
          <a:bodyPr lIns="0" anchor="t">
            <a:normAutofit/>
          </a:bodyPr>
          <a:lstStyle>
            <a:lvl1pPr marL="0" indent="0">
              <a:lnSpc>
                <a:spcPct val="100000"/>
              </a:lnSpc>
              <a:buFont typeface="Arial" panose="020B0604020202020204" pitchFamily="34" charset="0"/>
              <a:buNone/>
              <a:defRPr sz="1200">
                <a:solidFill>
                  <a:schemeClr val="tx2"/>
                </a:solidFill>
              </a:defRPr>
            </a:lvl1pPr>
          </a:lstStyle>
          <a:p>
            <a:pPr lvl="0"/>
            <a:r>
              <a:rPr lang="en-US"/>
              <a:t>Click to add text</a:t>
            </a:r>
          </a:p>
        </p:txBody>
      </p:sp>
      <p:sp>
        <p:nvSpPr>
          <p:cNvPr id="42" name="Text Placeholder 18">
            <a:extLst>
              <a:ext uri="{FF2B5EF4-FFF2-40B4-BE49-F238E27FC236}">
                <a16:creationId xmlns:a16="http://schemas.microsoft.com/office/drawing/2014/main" id="{BB90A96A-A614-41C0-9759-F6C15AE6806E}"/>
              </a:ext>
            </a:extLst>
          </p:cNvPr>
          <p:cNvSpPr>
            <a:spLocks noGrp="1"/>
          </p:cNvSpPr>
          <p:nvPr>
            <p:ph type="body" sz="quarter" idx="39" hasCustomPrompt="1"/>
          </p:nvPr>
        </p:nvSpPr>
        <p:spPr>
          <a:xfrm>
            <a:off x="8629106" y="4074889"/>
            <a:ext cx="2427514" cy="715169"/>
          </a:xfrm>
        </p:spPr>
        <p:txBody>
          <a:bodyPr lIns="0" anchor="t">
            <a:normAutofit/>
          </a:bodyPr>
          <a:lstStyle>
            <a:lvl1pPr marL="0" indent="0">
              <a:lnSpc>
                <a:spcPct val="100000"/>
              </a:lnSpc>
              <a:buFont typeface="Arial" panose="020B0604020202020204" pitchFamily="34" charset="0"/>
              <a:buNone/>
              <a:defRPr sz="1200">
                <a:solidFill>
                  <a:schemeClr val="tx2"/>
                </a:solidFill>
              </a:defRPr>
            </a:lvl1pPr>
          </a:lstStyle>
          <a:p>
            <a:pPr lvl="0"/>
            <a:r>
              <a:rPr lang="en-US"/>
              <a:t>Click to add text</a:t>
            </a:r>
          </a:p>
        </p:txBody>
      </p:sp>
      <p:sp>
        <p:nvSpPr>
          <p:cNvPr id="43" name="Text Placeholder 18">
            <a:extLst>
              <a:ext uri="{FF2B5EF4-FFF2-40B4-BE49-F238E27FC236}">
                <a16:creationId xmlns:a16="http://schemas.microsoft.com/office/drawing/2014/main" id="{983AE7FC-57B1-4AB3-8EAA-A85904DBBE97}"/>
              </a:ext>
            </a:extLst>
          </p:cNvPr>
          <p:cNvSpPr>
            <a:spLocks noGrp="1"/>
          </p:cNvSpPr>
          <p:nvPr>
            <p:ph type="body" sz="quarter" idx="40" hasCustomPrompt="1"/>
          </p:nvPr>
        </p:nvSpPr>
        <p:spPr>
          <a:xfrm>
            <a:off x="8629106" y="5016921"/>
            <a:ext cx="2427514" cy="715169"/>
          </a:xfrm>
        </p:spPr>
        <p:txBody>
          <a:bodyPr lIns="0" anchor="t">
            <a:normAutofit/>
          </a:bodyPr>
          <a:lstStyle>
            <a:lvl1pPr marL="0" indent="0">
              <a:lnSpc>
                <a:spcPct val="100000"/>
              </a:lnSpc>
              <a:buFont typeface="Arial" panose="020B0604020202020204" pitchFamily="34" charset="0"/>
              <a:buNone/>
              <a:defRPr sz="1200">
                <a:solidFill>
                  <a:schemeClr val="tx2"/>
                </a:solidFill>
              </a:defRPr>
            </a:lvl1pPr>
          </a:lstStyle>
          <a:p>
            <a:pPr lvl="0"/>
            <a:r>
              <a:rPr lang="en-US"/>
              <a:t>Click to add text</a:t>
            </a:r>
          </a:p>
        </p:txBody>
      </p:sp>
      <p:sp>
        <p:nvSpPr>
          <p:cNvPr id="15" name="Date Placeholder 1">
            <a:extLst>
              <a:ext uri="{FF2B5EF4-FFF2-40B4-BE49-F238E27FC236}">
                <a16:creationId xmlns:a16="http://schemas.microsoft.com/office/drawing/2014/main" id="{8AECD175-60EB-459F-BA4C-8E4DE7BC0185}"/>
              </a:ext>
            </a:extLst>
          </p:cNvPr>
          <p:cNvSpPr>
            <a:spLocks noGrp="1"/>
          </p:cNvSpPr>
          <p:nvPr>
            <p:ph type="dt" sz="half" idx="10"/>
          </p:nvPr>
        </p:nvSpPr>
        <p:spPr>
          <a:xfrm>
            <a:off x="838200" y="6356350"/>
            <a:ext cx="2743200" cy="365125"/>
          </a:xfrm>
        </p:spPr>
        <p:txBody>
          <a:bodyPr/>
          <a:lstStyle>
            <a:lvl1pPr>
              <a:defRPr>
                <a:solidFill>
                  <a:schemeClr val="tx1"/>
                </a:solidFill>
              </a:defRPr>
            </a:lvl1pPr>
          </a:lstStyle>
          <a:p>
            <a:r>
              <a:rPr lang="en-US"/>
              <a:t>1/7/20XX</a:t>
            </a:r>
          </a:p>
        </p:txBody>
      </p:sp>
      <p:sp>
        <p:nvSpPr>
          <p:cNvPr id="16" name="Footer Placeholder 2">
            <a:extLst>
              <a:ext uri="{FF2B5EF4-FFF2-40B4-BE49-F238E27FC236}">
                <a16:creationId xmlns:a16="http://schemas.microsoft.com/office/drawing/2014/main" id="{2180FF4C-4A98-4E30-B414-026CEECAE26B}"/>
              </a:ext>
            </a:extLst>
          </p:cNvPr>
          <p:cNvSpPr>
            <a:spLocks noGrp="1"/>
          </p:cNvSpPr>
          <p:nvPr>
            <p:ph type="ftr" sz="quarter" idx="11"/>
          </p:nvPr>
        </p:nvSpPr>
        <p:spPr>
          <a:xfrm>
            <a:off x="4038600" y="6356350"/>
            <a:ext cx="4114800" cy="365125"/>
          </a:xfrm>
        </p:spPr>
        <p:txBody>
          <a:bodyPr/>
          <a:lstStyle/>
          <a:p>
            <a:r>
              <a:rPr lang="en-US"/>
              <a:t>Pitch deck</a:t>
            </a:r>
          </a:p>
        </p:txBody>
      </p:sp>
      <p:sp>
        <p:nvSpPr>
          <p:cNvPr id="17" name="Slide Number Placeholder 7">
            <a:extLst>
              <a:ext uri="{FF2B5EF4-FFF2-40B4-BE49-F238E27FC236}">
                <a16:creationId xmlns:a16="http://schemas.microsoft.com/office/drawing/2014/main" id="{9498BBC0-E864-44E0-8C60-D13DC062BF91}"/>
              </a:ext>
            </a:extLst>
          </p:cNvPr>
          <p:cNvSpPr>
            <a:spLocks noGrp="1"/>
          </p:cNvSpPr>
          <p:nvPr>
            <p:ph type="sldNum" sz="quarter" idx="12"/>
          </p:nvPr>
        </p:nvSpPr>
        <p:spPr>
          <a:xfrm>
            <a:off x="8610600" y="6356350"/>
            <a:ext cx="2743200" cy="365125"/>
          </a:xfrm>
        </p:spPr>
        <p:txBody>
          <a:bodyPr/>
          <a:lstStyle/>
          <a:p>
            <a:fld id="{9FF96520-E4CE-4EAD-8ABF-1D2297D6B3AA}" type="slidenum">
              <a:rPr lang="en-US" smtClean="0"/>
              <a:t>‹#›</a:t>
            </a:fld>
            <a:endParaRPr lang="en-US"/>
          </a:p>
        </p:txBody>
      </p:sp>
    </p:spTree>
    <p:extLst>
      <p:ext uri="{BB962C8B-B14F-4D97-AF65-F5344CB8AC3E}">
        <p14:creationId xmlns:p14="http://schemas.microsoft.com/office/powerpoint/2010/main" val="76129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0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with titl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24F48E-4E21-421F-A044-1D5C607BF74F}"/>
              </a:ext>
            </a:extLst>
          </p:cNvPr>
          <p:cNvSpPr>
            <a:spLocks noGrp="1"/>
          </p:cNvSpPr>
          <p:nvPr>
            <p:ph sz="half" idx="1"/>
          </p:nvPr>
        </p:nvSpPr>
        <p:spPr>
          <a:xfrm>
            <a:off x="838200" y="3429000"/>
            <a:ext cx="4114797" cy="2747962"/>
          </a:xfrm>
        </p:spPr>
        <p:txBody>
          <a:bodyPr>
            <a:normAutofit/>
          </a:bodyPr>
          <a:lstStyle>
            <a:lvl1pPr marL="0" indent="0">
              <a:lnSpc>
                <a:spcPct val="150000"/>
              </a:lnSpc>
              <a:buNone/>
              <a:defRPr sz="1200"/>
            </a:lvl1pPr>
            <a:lvl2pPr marL="457200" indent="0">
              <a:lnSpc>
                <a:spcPct val="150000"/>
              </a:lnSpc>
              <a:buNone/>
              <a:defRPr sz="1200"/>
            </a:lvl2pPr>
            <a:lvl3pPr marL="914400" indent="0">
              <a:lnSpc>
                <a:spcPct val="150000"/>
              </a:lnSpc>
              <a:buNone/>
              <a:defRPr sz="1200"/>
            </a:lvl3pPr>
            <a:lvl4pPr marL="1371600" indent="0">
              <a:lnSpc>
                <a:spcPct val="150000"/>
              </a:lnSpc>
              <a:buNone/>
              <a:defRPr sz="1200"/>
            </a:lvl4pPr>
            <a:lvl5pPr marL="1828800" indent="0">
              <a:lnSpc>
                <a:spcPct val="15000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70E23-CF91-4792-9B98-182E6804BBC6}"/>
              </a:ext>
            </a:extLst>
          </p:cNvPr>
          <p:cNvSpPr>
            <a:spLocks noGrp="1"/>
          </p:cNvSpPr>
          <p:nvPr>
            <p:ph sz="half" idx="2"/>
          </p:nvPr>
        </p:nvSpPr>
        <p:spPr>
          <a:xfrm>
            <a:off x="7239003" y="3429000"/>
            <a:ext cx="4114797" cy="2747962"/>
          </a:xfrm>
        </p:spPr>
        <p:txBody>
          <a:bodyPr>
            <a:normAutofit/>
          </a:bodyPr>
          <a:lstStyle>
            <a:lvl1pPr marL="0" indent="0">
              <a:lnSpc>
                <a:spcPct val="150000"/>
              </a:lnSpc>
              <a:buNone/>
              <a:defRPr sz="1200"/>
            </a:lvl1pPr>
            <a:lvl2pPr marL="457200" indent="0">
              <a:lnSpc>
                <a:spcPct val="150000"/>
              </a:lnSpc>
              <a:buNone/>
              <a:defRPr sz="1200"/>
            </a:lvl2pPr>
            <a:lvl3pPr marL="914400" indent="0">
              <a:lnSpc>
                <a:spcPct val="150000"/>
              </a:lnSpc>
              <a:buNone/>
              <a:defRPr sz="1200"/>
            </a:lvl3pPr>
            <a:lvl4pPr marL="1371600" indent="0">
              <a:lnSpc>
                <a:spcPct val="150000"/>
              </a:lnSpc>
              <a:buNone/>
              <a:defRPr sz="1200"/>
            </a:lvl4pPr>
            <a:lvl5pPr marL="1828800" indent="0">
              <a:lnSpc>
                <a:spcPct val="15000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5A2875-2896-4182-BA30-FB502AC9806D}"/>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6F72769E-89D2-4868-B2CF-A0759A62CD34}"/>
              </a:ext>
            </a:extLst>
          </p:cNvPr>
          <p:cNvSpPr>
            <a:spLocks noGrp="1"/>
          </p:cNvSpPr>
          <p:nvPr>
            <p:ph type="sldNum" sz="quarter" idx="12"/>
          </p:nvPr>
        </p:nvSpPr>
        <p:spPr>
          <a:xfrm>
            <a:off x="10477500" y="6356350"/>
            <a:ext cx="876300" cy="365125"/>
          </a:xfrm>
        </p:spPr>
        <p:txBody>
          <a:bodyPr/>
          <a:lstStyle/>
          <a:p>
            <a:fld id="{9FF96520-E4CE-4EAD-8ABF-1D2297D6B3AA}" type="slidenum">
              <a:rPr lang="en-US" smtClean="0"/>
              <a:t>‹#›</a:t>
            </a:fld>
            <a:endParaRPr lang="en-US"/>
          </a:p>
        </p:txBody>
      </p:sp>
      <p:sp>
        <p:nvSpPr>
          <p:cNvPr id="8" name="Title 1">
            <a:extLst>
              <a:ext uri="{FF2B5EF4-FFF2-40B4-BE49-F238E27FC236}">
                <a16:creationId xmlns:a16="http://schemas.microsoft.com/office/drawing/2014/main" id="{E0011F19-A2C9-4F67-A7F1-592B85FFBAC8}"/>
              </a:ext>
            </a:extLst>
          </p:cNvPr>
          <p:cNvSpPr>
            <a:spLocks noGrp="1"/>
          </p:cNvSpPr>
          <p:nvPr>
            <p:ph type="title"/>
          </p:nvPr>
        </p:nvSpPr>
        <p:spPr>
          <a:xfrm>
            <a:off x="1034142" y="670094"/>
            <a:ext cx="10134601" cy="924808"/>
          </a:xfrm>
        </p:spPr>
        <p:txBody>
          <a:bodyPr lIns="0">
            <a:normAutofit/>
          </a:bodyPr>
          <a:lstStyle>
            <a:lvl1pPr algn="ctr">
              <a:defRPr lang="en-US" sz="2800" kern="1200" cap="all" baseline="0" dirty="0">
                <a:solidFill>
                  <a:schemeClr val="accent1"/>
                </a:solidFill>
                <a:latin typeface="+mj-lt"/>
                <a:ea typeface="+mj-ea"/>
                <a:cs typeface="+mj-cs"/>
              </a:defRPr>
            </a:lvl1pPr>
          </a:lstStyle>
          <a:p>
            <a:r>
              <a:rPr lang="en-US"/>
              <a:t>Click to edit Master title style</a:t>
            </a:r>
          </a:p>
        </p:txBody>
      </p:sp>
      <p:cxnSp>
        <p:nvCxnSpPr>
          <p:cNvPr id="10" name="Straight Connector 9">
            <a:extLst>
              <a:ext uri="{FF2B5EF4-FFF2-40B4-BE49-F238E27FC236}">
                <a16:creationId xmlns:a16="http://schemas.microsoft.com/office/drawing/2014/main" id="{C7C8CFDC-095C-4312-A01D-7430D1FEAA6F}"/>
              </a:ext>
            </a:extLst>
          </p:cNvPr>
          <p:cNvCxnSpPr>
            <a:cxnSpLocks/>
          </p:cNvCxnSpPr>
          <p:nvPr userDrawn="1"/>
        </p:nvCxnSpPr>
        <p:spPr>
          <a:xfrm>
            <a:off x="6096000" y="2603500"/>
            <a:ext cx="0" cy="42545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DE385DE-9334-4CED-AD7E-F63A320B0512}"/>
              </a:ext>
            </a:extLst>
          </p:cNvPr>
          <p:cNvSpPr/>
          <p:nvPr userDrawn="1"/>
        </p:nvSpPr>
        <p:spPr>
          <a:xfrm>
            <a:off x="0" y="2324100"/>
            <a:ext cx="12192000" cy="633411"/>
          </a:xfrm>
          <a:prstGeom prst="rect">
            <a:avLst/>
          </a:prstGeom>
          <a:gradFill>
            <a:gsLst>
              <a:gs pos="0">
                <a:schemeClr val="accent1"/>
              </a:gs>
              <a:gs pos="10000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211839B3-0E6A-4750-8862-3A55B0FEF98F}"/>
              </a:ext>
            </a:extLst>
          </p:cNvPr>
          <p:cNvSpPr>
            <a:spLocks noGrp="1"/>
          </p:cNvSpPr>
          <p:nvPr>
            <p:ph type="body" idx="13"/>
          </p:nvPr>
        </p:nvSpPr>
        <p:spPr>
          <a:xfrm>
            <a:off x="838201" y="2413000"/>
            <a:ext cx="4114795" cy="493710"/>
          </a:xfrm>
        </p:spPr>
        <p:txBody>
          <a:bodyPr anchor="ctr">
            <a:normAutofit/>
          </a:bodyPr>
          <a:lstStyle>
            <a:lvl1pPr marL="0" indent="0" algn="ctr">
              <a:buNone/>
              <a:defRPr lang="en-US" sz="1800" kern="1200" cap="all" baseline="0" dirty="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2">
            <a:extLst>
              <a:ext uri="{FF2B5EF4-FFF2-40B4-BE49-F238E27FC236}">
                <a16:creationId xmlns:a16="http://schemas.microsoft.com/office/drawing/2014/main" id="{E72DA832-BD58-447B-A20E-EA3A7F4EAFF0}"/>
              </a:ext>
            </a:extLst>
          </p:cNvPr>
          <p:cNvSpPr>
            <a:spLocks noGrp="1"/>
          </p:cNvSpPr>
          <p:nvPr>
            <p:ph type="body" idx="14"/>
          </p:nvPr>
        </p:nvSpPr>
        <p:spPr>
          <a:xfrm>
            <a:off x="7239003" y="2413000"/>
            <a:ext cx="4114797" cy="493710"/>
          </a:xfrm>
        </p:spPr>
        <p:txBody>
          <a:bodyPr anchor="ctr">
            <a:normAutofit/>
          </a:bodyPr>
          <a:lstStyle>
            <a:lvl1pPr marL="0" indent="0" algn="ctr">
              <a:buNone/>
              <a:defRPr lang="en-US" sz="1800" kern="1200" cap="all" baseline="0" dirty="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ooter Placeholder 7">
            <a:extLst>
              <a:ext uri="{FF2B5EF4-FFF2-40B4-BE49-F238E27FC236}">
                <a16:creationId xmlns:a16="http://schemas.microsoft.com/office/drawing/2014/main" id="{64EBCEB5-BD23-4BD0-BB31-DF6A631D5996}"/>
              </a:ext>
            </a:extLst>
          </p:cNvPr>
          <p:cNvSpPr>
            <a:spLocks noGrp="1"/>
          </p:cNvSpPr>
          <p:nvPr>
            <p:ph type="ftr" sz="quarter" idx="11"/>
          </p:nvPr>
        </p:nvSpPr>
        <p:spPr>
          <a:xfrm>
            <a:off x="7239002" y="6356350"/>
            <a:ext cx="3038469" cy="365125"/>
          </a:xfrm>
        </p:spPr>
        <p:txBody>
          <a:bodyPr/>
          <a:lstStyle>
            <a:lvl1pPr algn="l">
              <a:defRPr/>
            </a:lvl1pPr>
          </a:lstStyle>
          <a:p>
            <a:r>
              <a:rPr lang="en-US"/>
              <a:t>Pitch deck</a:t>
            </a:r>
          </a:p>
        </p:txBody>
      </p:sp>
    </p:spTree>
    <p:extLst>
      <p:ext uri="{BB962C8B-B14F-4D97-AF65-F5344CB8AC3E}">
        <p14:creationId xmlns:p14="http://schemas.microsoft.com/office/powerpoint/2010/main" val="3348445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aling">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157335" y="1822008"/>
            <a:ext cx="3295186"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157335" y="2167484"/>
            <a:ext cx="3294437"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endParaRPr lang="en-US"/>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sp>
        <p:nvSpPr>
          <p:cNvPr id="20" name="Text Placeholder 15">
            <a:extLst>
              <a:ext uri="{FF2B5EF4-FFF2-40B4-BE49-F238E27FC236}">
                <a16:creationId xmlns:a16="http://schemas.microsoft.com/office/drawing/2014/main" id="{E6C37A20-957D-4B0B-AC33-7DD21D99A658}"/>
              </a:ext>
            </a:extLst>
          </p:cNvPr>
          <p:cNvSpPr>
            <a:spLocks noGrp="1"/>
          </p:cNvSpPr>
          <p:nvPr>
            <p:ph type="body" sz="quarter" idx="23" hasCustomPrompt="1"/>
          </p:nvPr>
        </p:nvSpPr>
        <p:spPr>
          <a:xfrm>
            <a:off x="7080795" y="3339988"/>
            <a:ext cx="3295186"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1" name="Text Placeholder 18">
            <a:extLst>
              <a:ext uri="{FF2B5EF4-FFF2-40B4-BE49-F238E27FC236}">
                <a16:creationId xmlns:a16="http://schemas.microsoft.com/office/drawing/2014/main" id="{D9C3D27C-5291-4A1A-83AC-B52D25F43D57}"/>
              </a:ext>
            </a:extLst>
          </p:cNvPr>
          <p:cNvSpPr>
            <a:spLocks noGrp="1"/>
          </p:cNvSpPr>
          <p:nvPr>
            <p:ph type="body" sz="quarter" idx="24" hasCustomPrompt="1"/>
          </p:nvPr>
        </p:nvSpPr>
        <p:spPr>
          <a:xfrm>
            <a:off x="7080795" y="3685464"/>
            <a:ext cx="3294437"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4" name="Text Placeholder 15">
            <a:extLst>
              <a:ext uri="{FF2B5EF4-FFF2-40B4-BE49-F238E27FC236}">
                <a16:creationId xmlns:a16="http://schemas.microsoft.com/office/drawing/2014/main" id="{BD09685A-53BF-4E9B-BD7F-C77B60165D24}"/>
              </a:ext>
            </a:extLst>
          </p:cNvPr>
          <p:cNvSpPr>
            <a:spLocks noGrp="1"/>
          </p:cNvSpPr>
          <p:nvPr>
            <p:ph type="body" sz="quarter" idx="25" hasCustomPrompt="1"/>
          </p:nvPr>
        </p:nvSpPr>
        <p:spPr>
          <a:xfrm>
            <a:off x="6231710" y="4857968"/>
            <a:ext cx="3295186"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2B757B2D-A738-401D-A78C-05475608F20A}"/>
              </a:ext>
            </a:extLst>
          </p:cNvPr>
          <p:cNvSpPr>
            <a:spLocks noGrp="1"/>
          </p:cNvSpPr>
          <p:nvPr>
            <p:ph type="body" sz="quarter" idx="26" hasCustomPrompt="1"/>
          </p:nvPr>
        </p:nvSpPr>
        <p:spPr>
          <a:xfrm>
            <a:off x="6231710" y="5203444"/>
            <a:ext cx="3294437"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cxnSp>
        <p:nvCxnSpPr>
          <p:cNvPr id="7" name="Straight Arrow Connector 6">
            <a:extLst>
              <a:ext uri="{FF2B5EF4-FFF2-40B4-BE49-F238E27FC236}">
                <a16:creationId xmlns:a16="http://schemas.microsoft.com/office/drawing/2014/main" id="{274844B5-3E4A-4209-AD6C-31EB9B57D62E}"/>
              </a:ext>
            </a:extLst>
          </p:cNvPr>
          <p:cNvCxnSpPr>
            <a:cxnSpLocks/>
          </p:cNvCxnSpPr>
          <p:nvPr userDrawn="1"/>
        </p:nvCxnSpPr>
        <p:spPr>
          <a:xfrm flipV="1">
            <a:off x="4369950" y="805543"/>
            <a:ext cx="3648352" cy="6052189"/>
          </a:xfrm>
          <a:prstGeom prst="straightConnector1">
            <a:avLst/>
          </a:prstGeom>
          <a:ln w="19050">
            <a:tailEnd type="arrow" w="lg" len="lg"/>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1519057B-4248-4880-A89E-5DCBBB157285}"/>
              </a:ext>
            </a:extLst>
          </p:cNvPr>
          <p:cNvSpPr>
            <a:spLocks noGrp="1"/>
          </p:cNvSpPr>
          <p:nvPr>
            <p:ph type="title"/>
          </p:nvPr>
        </p:nvSpPr>
        <p:spPr>
          <a:xfrm>
            <a:off x="1034142" y="1110286"/>
            <a:ext cx="10319657"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97601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7A5A-4225-417D-92C6-1C9A16E37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4F48E-4E21-421F-A044-1D5C607BF7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70E23-CF91-4792-9B98-182E6804BB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5A2875-2896-4182-BA30-FB502AC9806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B9BA8EE-BF3B-4E61-9241-4BC605B36525}"/>
              </a:ext>
            </a:extLst>
          </p:cNvPr>
          <p:cNvSpPr>
            <a:spLocks noGrp="1"/>
          </p:cNvSpPr>
          <p:nvPr>
            <p:ph type="ftr" sz="quarter" idx="11"/>
          </p:nvPr>
        </p:nvSpPr>
        <p:spPr/>
        <p:txBody>
          <a:bodyPr/>
          <a:lstStyle/>
          <a:p>
            <a:r>
              <a:rPr lang="en-US"/>
              <a:t>Pitch deck</a:t>
            </a:r>
          </a:p>
        </p:txBody>
      </p:sp>
      <p:sp>
        <p:nvSpPr>
          <p:cNvPr id="7" name="Slide Number Placeholder 6">
            <a:extLst>
              <a:ext uri="{FF2B5EF4-FFF2-40B4-BE49-F238E27FC236}">
                <a16:creationId xmlns:a16="http://schemas.microsoft.com/office/drawing/2014/main" id="{6F72769E-89D2-4868-B2CF-A0759A62CD34}"/>
              </a:ext>
            </a:extLst>
          </p:cNvPr>
          <p:cNvSpPr>
            <a:spLocks noGrp="1"/>
          </p:cNvSpPr>
          <p:nvPr>
            <p:ph type="sldNum" sz="quarter" idx="12"/>
          </p:nvPr>
        </p:nvSpPr>
        <p:spPr/>
        <p:txBody>
          <a:bodyPr/>
          <a:lstStyle/>
          <a:p>
            <a:fld id="{9FF96520-E4CE-4EAD-8ABF-1D2297D6B3AA}" type="slidenum">
              <a:rPr lang="en-US" smtClean="0"/>
              <a:t>‹#›</a:t>
            </a:fld>
            <a:endParaRPr lang="en-US"/>
          </a:p>
        </p:txBody>
      </p:sp>
    </p:spTree>
    <p:extLst>
      <p:ext uri="{BB962C8B-B14F-4D97-AF65-F5344CB8AC3E}">
        <p14:creationId xmlns:p14="http://schemas.microsoft.com/office/powerpoint/2010/main" val="76340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11C53D-85FC-41D8-9A69-F4734072CC48}"/>
              </a:ext>
            </a:extLst>
          </p:cNvPr>
          <p:cNvSpPr>
            <a:spLocks noGrp="1"/>
          </p:cNvSpPr>
          <p:nvPr>
            <p:ph type="body" idx="1"/>
          </p:nvPr>
        </p:nvSpPr>
        <p:spPr>
          <a:xfrm>
            <a:off x="1034142" y="2046288"/>
            <a:ext cx="5544458" cy="823912"/>
          </a:xfrm>
        </p:spPr>
        <p:txBody>
          <a:bodyPr anchor="b">
            <a:normAutofit/>
          </a:bodyPr>
          <a:lstStyle>
            <a:lvl1pPr marL="0" indent="0">
              <a:buNone/>
              <a:defRPr lang="en-US" sz="1800" kern="1200" cap="all" baseline="0" dirty="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7446CE-03E2-409B-B8EF-7C188C1E68CD}"/>
              </a:ext>
            </a:extLst>
          </p:cNvPr>
          <p:cNvSpPr>
            <a:spLocks noGrp="1"/>
          </p:cNvSpPr>
          <p:nvPr>
            <p:ph sz="half" idx="2"/>
          </p:nvPr>
        </p:nvSpPr>
        <p:spPr>
          <a:xfrm>
            <a:off x="1034142" y="3162300"/>
            <a:ext cx="5544458" cy="3027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4FC59-2ADF-4A3F-BBF9-07FF022209A3}"/>
              </a:ext>
            </a:extLst>
          </p:cNvPr>
          <p:cNvSpPr>
            <a:spLocks noGrp="1"/>
          </p:cNvSpPr>
          <p:nvPr>
            <p:ph type="body" sz="quarter" idx="3"/>
          </p:nvPr>
        </p:nvSpPr>
        <p:spPr>
          <a:xfrm>
            <a:off x="7240588" y="2046288"/>
            <a:ext cx="4114800" cy="823912"/>
          </a:xfrm>
        </p:spPr>
        <p:txBody>
          <a:bodyPr anchor="b">
            <a:normAutofit/>
          </a:bodyPr>
          <a:lstStyle>
            <a:lvl1pPr marL="0" indent="0">
              <a:buNone/>
              <a:defRPr lang="en-US" sz="1800" kern="1200" cap="all" baseline="0" dirty="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6" name="Content Placeholder 5">
            <a:extLst>
              <a:ext uri="{FF2B5EF4-FFF2-40B4-BE49-F238E27FC236}">
                <a16:creationId xmlns:a16="http://schemas.microsoft.com/office/drawing/2014/main" id="{447F889E-7C42-4396-AEE8-7B337AFAF1E4}"/>
              </a:ext>
            </a:extLst>
          </p:cNvPr>
          <p:cNvSpPr>
            <a:spLocks noGrp="1"/>
          </p:cNvSpPr>
          <p:nvPr>
            <p:ph sz="quarter" idx="4"/>
          </p:nvPr>
        </p:nvSpPr>
        <p:spPr>
          <a:xfrm>
            <a:off x="7240588" y="3162300"/>
            <a:ext cx="4114800" cy="3027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3D57D1-26E8-4CE2-AAA6-482AA55FCF3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C24918E-7FEA-4406-B5C4-9CA22363D48D}"/>
              </a:ext>
            </a:extLst>
          </p:cNvPr>
          <p:cNvSpPr>
            <a:spLocks noGrp="1"/>
          </p:cNvSpPr>
          <p:nvPr>
            <p:ph type="ftr" sz="quarter" idx="11"/>
          </p:nvPr>
        </p:nvSpPr>
        <p:spPr/>
        <p:txBody>
          <a:bodyPr/>
          <a:lstStyle/>
          <a:p>
            <a:r>
              <a:rPr lang="en-US"/>
              <a:t>Pitch deck</a:t>
            </a:r>
          </a:p>
        </p:txBody>
      </p:sp>
      <p:sp>
        <p:nvSpPr>
          <p:cNvPr id="9" name="Slide Number Placeholder 8">
            <a:extLst>
              <a:ext uri="{FF2B5EF4-FFF2-40B4-BE49-F238E27FC236}">
                <a16:creationId xmlns:a16="http://schemas.microsoft.com/office/drawing/2014/main" id="{6015B8D0-7EB3-42DC-AD4D-51B34268A066}"/>
              </a:ext>
            </a:extLst>
          </p:cNvPr>
          <p:cNvSpPr>
            <a:spLocks noGrp="1"/>
          </p:cNvSpPr>
          <p:nvPr>
            <p:ph type="sldNum" sz="quarter" idx="12"/>
          </p:nvPr>
        </p:nvSpPr>
        <p:spPr/>
        <p:txBody>
          <a:bodyPr/>
          <a:lstStyle/>
          <a:p>
            <a:fld id="{9FF96520-E4CE-4EAD-8ABF-1D2297D6B3AA}" type="slidenum">
              <a:rPr lang="en-US" smtClean="0"/>
              <a:t>‹#›</a:t>
            </a:fld>
            <a:endParaRPr lang="en-US"/>
          </a:p>
        </p:txBody>
      </p:sp>
      <p:sp>
        <p:nvSpPr>
          <p:cNvPr id="11" name="Title 1">
            <a:extLst>
              <a:ext uri="{FF2B5EF4-FFF2-40B4-BE49-F238E27FC236}">
                <a16:creationId xmlns:a16="http://schemas.microsoft.com/office/drawing/2014/main" id="{2FF7DCBA-487E-4B33-BB90-0DADF952CACF}"/>
              </a:ext>
            </a:extLst>
          </p:cNvPr>
          <p:cNvSpPr>
            <a:spLocks noGrp="1"/>
          </p:cNvSpPr>
          <p:nvPr>
            <p:ph type="title"/>
          </p:nvPr>
        </p:nvSpPr>
        <p:spPr>
          <a:xfrm>
            <a:off x="1034142" y="1110286"/>
            <a:ext cx="10319657"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cxnSp>
        <p:nvCxnSpPr>
          <p:cNvPr id="12" name="Straight Connector 11">
            <a:extLst>
              <a:ext uri="{FF2B5EF4-FFF2-40B4-BE49-F238E27FC236}">
                <a16:creationId xmlns:a16="http://schemas.microsoft.com/office/drawing/2014/main" id="{5679E440-088D-4C5E-AE96-53292A60A147}"/>
              </a:ext>
            </a:extLst>
          </p:cNvPr>
          <p:cNvCxnSpPr>
            <a:cxnSpLocks/>
          </p:cNvCxnSpPr>
          <p:nvPr userDrawn="1"/>
        </p:nvCxnSpPr>
        <p:spPr>
          <a:xfrm>
            <a:off x="1121228" y="0"/>
            <a:ext cx="0" cy="1110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25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1034142" y="1850572"/>
            <a:ext cx="10134601" cy="4093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881D0-A955-463B-814E-4977DB443F8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0B6947-085B-4130-82A4-5D464A42F85F}"/>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ABD21287-635C-42C2-8343-AB4B83FB3B76}"/>
              </a:ext>
            </a:extLst>
          </p:cNvPr>
          <p:cNvSpPr>
            <a:spLocks noGrp="1"/>
          </p:cNvSpPr>
          <p:nvPr>
            <p:ph type="sldNum" sz="quarter" idx="12"/>
          </p:nvPr>
        </p:nvSpPr>
        <p:spPr/>
        <p:txBody>
          <a:bodyPr/>
          <a:lstStyle/>
          <a:p>
            <a:fld id="{9FF96520-E4CE-4EAD-8ABF-1D2297D6B3AA}" type="slidenum">
              <a:rPr lang="en-US" smtClean="0"/>
              <a:t>‹#›</a:t>
            </a:fld>
            <a:endParaRPr lang="en-US"/>
          </a:p>
        </p:txBody>
      </p:sp>
      <p:sp>
        <p:nvSpPr>
          <p:cNvPr id="8" name="Title 1">
            <a:extLst>
              <a:ext uri="{FF2B5EF4-FFF2-40B4-BE49-F238E27FC236}">
                <a16:creationId xmlns:a16="http://schemas.microsoft.com/office/drawing/2014/main" id="{7CA22921-D059-426E-8623-0C4322D58F73}"/>
              </a:ext>
            </a:extLst>
          </p:cNvPr>
          <p:cNvSpPr>
            <a:spLocks noGrp="1"/>
          </p:cNvSpPr>
          <p:nvPr>
            <p:ph type="title"/>
          </p:nvPr>
        </p:nvSpPr>
        <p:spPr>
          <a:xfrm>
            <a:off x="1034142" y="670094"/>
            <a:ext cx="10134601"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41620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 4 up">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C7B19AA7-3B63-43B8-BE54-6F7F01B26251}"/>
              </a:ext>
            </a:extLst>
          </p:cNvPr>
          <p:cNvSpPr>
            <a:spLocks noGrp="1"/>
          </p:cNvSpPr>
          <p:nvPr>
            <p:ph type="pic" sz="quarter" idx="16"/>
          </p:nvPr>
        </p:nvSpPr>
        <p:spPr>
          <a:xfrm>
            <a:off x="8804817" y="2233881"/>
            <a:ext cx="3387182" cy="2390238"/>
          </a:xfrm>
          <a:custGeom>
            <a:avLst/>
            <a:gdLst>
              <a:gd name="connsiteX0" fmla="*/ 1033243 w 3387182"/>
              <a:gd name="connsiteY0" fmla="*/ 0 h 2390238"/>
              <a:gd name="connsiteX1" fmla="*/ 3387182 w 3387182"/>
              <a:gd name="connsiteY1" fmla="*/ 0 h 2390238"/>
              <a:gd name="connsiteX2" fmla="*/ 3378264 w 3387182"/>
              <a:gd name="connsiteY2" fmla="*/ 2390238 h 2390238"/>
              <a:gd name="connsiteX3" fmla="*/ 0 w 3387182"/>
              <a:gd name="connsiteY3" fmla="*/ 2390238 h 2390238"/>
            </a:gdLst>
            <a:ahLst/>
            <a:cxnLst>
              <a:cxn ang="0">
                <a:pos x="connsiteX0" y="connsiteY0"/>
              </a:cxn>
              <a:cxn ang="0">
                <a:pos x="connsiteX1" y="connsiteY1"/>
              </a:cxn>
              <a:cxn ang="0">
                <a:pos x="connsiteX2" y="connsiteY2"/>
              </a:cxn>
              <a:cxn ang="0">
                <a:pos x="connsiteX3" y="connsiteY3"/>
              </a:cxn>
            </a:cxnLst>
            <a:rect l="l" t="t" r="r" b="b"/>
            <a:pathLst>
              <a:path w="3387182" h="2390238">
                <a:moveTo>
                  <a:pt x="1033243" y="0"/>
                </a:moveTo>
                <a:lnTo>
                  <a:pt x="3387182" y="0"/>
                </a:lnTo>
                <a:lnTo>
                  <a:pt x="3378264" y="2390238"/>
                </a:lnTo>
                <a:lnTo>
                  <a:pt x="0" y="2390238"/>
                </a:lnTo>
                <a:close/>
              </a:path>
            </a:pathLst>
          </a:custGeom>
        </p:spPr>
        <p:txBody>
          <a:bodyPr wrap="square" anchor="ctr">
            <a:noAutofit/>
          </a:bodyPr>
          <a:lstStyle>
            <a:lvl1pPr marL="0" indent="0" algn="ctr">
              <a:buNone/>
              <a:defRPr sz="1400"/>
            </a:lvl1pPr>
          </a:lstStyle>
          <a:p>
            <a:r>
              <a:rPr lang="en-US"/>
              <a:t>Click icon to add picture</a:t>
            </a:r>
          </a:p>
        </p:txBody>
      </p:sp>
      <p:sp>
        <p:nvSpPr>
          <p:cNvPr id="21" name="Picture Placeholder 20">
            <a:extLst>
              <a:ext uri="{FF2B5EF4-FFF2-40B4-BE49-F238E27FC236}">
                <a16:creationId xmlns:a16="http://schemas.microsoft.com/office/drawing/2014/main" id="{1B55057A-5AE4-4EAE-8E1E-189462BF3155}"/>
              </a:ext>
            </a:extLst>
          </p:cNvPr>
          <p:cNvSpPr>
            <a:spLocks noGrp="1"/>
          </p:cNvSpPr>
          <p:nvPr>
            <p:ph type="pic" sz="quarter" idx="15"/>
          </p:nvPr>
        </p:nvSpPr>
        <p:spPr>
          <a:xfrm>
            <a:off x="5690016" y="2233881"/>
            <a:ext cx="3917851" cy="2390238"/>
          </a:xfrm>
          <a:custGeom>
            <a:avLst/>
            <a:gdLst>
              <a:gd name="connsiteX0" fmla="*/ 1033243 w 3917851"/>
              <a:gd name="connsiteY0" fmla="*/ 0 h 2390238"/>
              <a:gd name="connsiteX1" fmla="*/ 3917851 w 3917851"/>
              <a:gd name="connsiteY1" fmla="*/ 0 h 2390238"/>
              <a:gd name="connsiteX2" fmla="*/ 2884608 w 3917851"/>
              <a:gd name="connsiteY2" fmla="*/ 2390238 h 2390238"/>
              <a:gd name="connsiteX3" fmla="*/ 0 w 3917851"/>
              <a:gd name="connsiteY3" fmla="*/ 2390238 h 2390238"/>
            </a:gdLst>
            <a:ahLst/>
            <a:cxnLst>
              <a:cxn ang="0">
                <a:pos x="connsiteX0" y="connsiteY0"/>
              </a:cxn>
              <a:cxn ang="0">
                <a:pos x="connsiteX1" y="connsiteY1"/>
              </a:cxn>
              <a:cxn ang="0">
                <a:pos x="connsiteX2" y="connsiteY2"/>
              </a:cxn>
              <a:cxn ang="0">
                <a:pos x="connsiteX3" y="connsiteY3"/>
              </a:cxn>
            </a:cxnLst>
            <a:rect l="l" t="t" r="r" b="b"/>
            <a:pathLst>
              <a:path w="3917851" h="2390238">
                <a:moveTo>
                  <a:pt x="1033243" y="0"/>
                </a:moveTo>
                <a:lnTo>
                  <a:pt x="3917851" y="0"/>
                </a:lnTo>
                <a:lnTo>
                  <a:pt x="2884608" y="2390238"/>
                </a:lnTo>
                <a:lnTo>
                  <a:pt x="0" y="2390238"/>
                </a:lnTo>
                <a:close/>
              </a:path>
            </a:pathLst>
          </a:custGeom>
        </p:spPr>
        <p:txBody>
          <a:bodyPr wrap="square" anchor="ctr">
            <a:noAutofit/>
          </a:bodyPr>
          <a:lstStyle>
            <a:lvl1pPr marL="0" indent="0" algn="ctr">
              <a:buNone/>
              <a:defRPr sz="1400"/>
            </a:lvl1pPr>
          </a:lstStyle>
          <a:p>
            <a:r>
              <a:rPr lang="en-US"/>
              <a:t>Click icon to add picture</a:t>
            </a:r>
          </a:p>
        </p:txBody>
      </p:sp>
      <p:sp>
        <p:nvSpPr>
          <p:cNvPr id="17" name="Picture Placeholder 16">
            <a:extLst>
              <a:ext uri="{FF2B5EF4-FFF2-40B4-BE49-F238E27FC236}">
                <a16:creationId xmlns:a16="http://schemas.microsoft.com/office/drawing/2014/main" id="{A4433358-37F4-4631-87BD-71A4E90A4CD6}"/>
              </a:ext>
            </a:extLst>
          </p:cNvPr>
          <p:cNvSpPr>
            <a:spLocks noGrp="1"/>
          </p:cNvSpPr>
          <p:nvPr>
            <p:ph type="pic" sz="quarter" idx="14"/>
          </p:nvPr>
        </p:nvSpPr>
        <p:spPr>
          <a:xfrm>
            <a:off x="2575215" y="2233881"/>
            <a:ext cx="3917851" cy="2390238"/>
          </a:xfrm>
          <a:custGeom>
            <a:avLst/>
            <a:gdLst>
              <a:gd name="connsiteX0" fmla="*/ 1033243 w 3917851"/>
              <a:gd name="connsiteY0" fmla="*/ 0 h 2390238"/>
              <a:gd name="connsiteX1" fmla="*/ 3917851 w 3917851"/>
              <a:gd name="connsiteY1" fmla="*/ 0 h 2390238"/>
              <a:gd name="connsiteX2" fmla="*/ 2884608 w 3917851"/>
              <a:gd name="connsiteY2" fmla="*/ 2390238 h 2390238"/>
              <a:gd name="connsiteX3" fmla="*/ 0 w 3917851"/>
              <a:gd name="connsiteY3" fmla="*/ 2390238 h 2390238"/>
            </a:gdLst>
            <a:ahLst/>
            <a:cxnLst>
              <a:cxn ang="0">
                <a:pos x="connsiteX0" y="connsiteY0"/>
              </a:cxn>
              <a:cxn ang="0">
                <a:pos x="connsiteX1" y="connsiteY1"/>
              </a:cxn>
              <a:cxn ang="0">
                <a:pos x="connsiteX2" y="connsiteY2"/>
              </a:cxn>
              <a:cxn ang="0">
                <a:pos x="connsiteX3" y="connsiteY3"/>
              </a:cxn>
            </a:cxnLst>
            <a:rect l="l" t="t" r="r" b="b"/>
            <a:pathLst>
              <a:path w="3917851" h="2390238">
                <a:moveTo>
                  <a:pt x="1033243" y="0"/>
                </a:moveTo>
                <a:lnTo>
                  <a:pt x="3917851" y="0"/>
                </a:lnTo>
                <a:lnTo>
                  <a:pt x="2884608" y="2390238"/>
                </a:lnTo>
                <a:lnTo>
                  <a:pt x="0" y="2390238"/>
                </a:lnTo>
                <a:close/>
              </a:path>
            </a:pathLst>
          </a:custGeom>
        </p:spPr>
        <p:txBody>
          <a:bodyPr wrap="square" anchor="ctr">
            <a:noAutofit/>
          </a:bodyPr>
          <a:lstStyle>
            <a:lvl1pPr marL="0" indent="0" algn="ctr">
              <a:buNone/>
              <a:defRPr sz="1400"/>
            </a:lvl1pPr>
          </a:lstStyle>
          <a:p>
            <a:r>
              <a:rPr lang="en-US"/>
              <a:t>Click icon to add picture</a:t>
            </a:r>
          </a:p>
        </p:txBody>
      </p:sp>
      <p:sp>
        <p:nvSpPr>
          <p:cNvPr id="14" name="Picture Placeholder 13">
            <a:extLst>
              <a:ext uri="{FF2B5EF4-FFF2-40B4-BE49-F238E27FC236}">
                <a16:creationId xmlns:a16="http://schemas.microsoft.com/office/drawing/2014/main" id="{A663A4BE-7DD2-4FAC-B36C-6A1DAB074082}"/>
              </a:ext>
            </a:extLst>
          </p:cNvPr>
          <p:cNvSpPr>
            <a:spLocks noGrp="1"/>
          </p:cNvSpPr>
          <p:nvPr>
            <p:ph type="pic" sz="quarter" idx="13"/>
          </p:nvPr>
        </p:nvSpPr>
        <p:spPr>
          <a:xfrm>
            <a:off x="0" y="2233881"/>
            <a:ext cx="3378263" cy="2390238"/>
          </a:xfrm>
          <a:custGeom>
            <a:avLst/>
            <a:gdLst>
              <a:gd name="connsiteX0" fmla="*/ 0 w 3378263"/>
              <a:gd name="connsiteY0" fmla="*/ 0 h 2390238"/>
              <a:gd name="connsiteX1" fmla="*/ 3378263 w 3378263"/>
              <a:gd name="connsiteY1" fmla="*/ 0 h 2390238"/>
              <a:gd name="connsiteX2" fmla="*/ 2345020 w 3378263"/>
              <a:gd name="connsiteY2" fmla="*/ 2390238 h 2390238"/>
              <a:gd name="connsiteX3" fmla="*/ 0 w 3378263"/>
              <a:gd name="connsiteY3" fmla="*/ 2390238 h 2390238"/>
            </a:gdLst>
            <a:ahLst/>
            <a:cxnLst>
              <a:cxn ang="0">
                <a:pos x="connsiteX0" y="connsiteY0"/>
              </a:cxn>
              <a:cxn ang="0">
                <a:pos x="connsiteX1" y="connsiteY1"/>
              </a:cxn>
              <a:cxn ang="0">
                <a:pos x="connsiteX2" y="connsiteY2"/>
              </a:cxn>
              <a:cxn ang="0">
                <a:pos x="connsiteX3" y="connsiteY3"/>
              </a:cxn>
            </a:cxnLst>
            <a:rect l="l" t="t" r="r" b="b"/>
            <a:pathLst>
              <a:path w="3378263" h="2390238">
                <a:moveTo>
                  <a:pt x="0" y="0"/>
                </a:moveTo>
                <a:lnTo>
                  <a:pt x="3378263" y="0"/>
                </a:lnTo>
                <a:lnTo>
                  <a:pt x="2345020" y="2390238"/>
                </a:lnTo>
                <a:lnTo>
                  <a:pt x="0" y="2390238"/>
                </a:lnTo>
                <a:close/>
              </a:path>
            </a:pathLst>
          </a:custGeom>
        </p:spPr>
        <p:txBody>
          <a:bodyPr wrap="square" anchor="ctr">
            <a:noAutofit/>
          </a:bodyPr>
          <a:lstStyle>
            <a:lvl1pPr marL="0" indent="0" algn="ctr">
              <a:buNone/>
              <a:defRPr sz="1400"/>
            </a:lvl1pPr>
          </a:lstStyle>
          <a:p>
            <a:r>
              <a:rPr lang="en-US"/>
              <a:t>Click icon to add picture</a:t>
            </a:r>
          </a:p>
        </p:txBody>
      </p:sp>
      <p:sp>
        <p:nvSpPr>
          <p:cNvPr id="3" name="Date Placeholder 2">
            <a:extLst>
              <a:ext uri="{FF2B5EF4-FFF2-40B4-BE49-F238E27FC236}">
                <a16:creationId xmlns:a16="http://schemas.microsoft.com/office/drawing/2014/main" id="{CEEF1FEE-F11E-4D86-B18A-334DC837915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143D405-92C8-41A3-8CA8-EAB7EE6E983D}"/>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8813E559-638A-4105-95C4-0812BAFB7E3E}"/>
              </a:ext>
            </a:extLst>
          </p:cNvPr>
          <p:cNvSpPr>
            <a:spLocks noGrp="1"/>
          </p:cNvSpPr>
          <p:nvPr>
            <p:ph type="sldNum" sz="quarter" idx="12"/>
          </p:nvPr>
        </p:nvSpPr>
        <p:spPr/>
        <p:txBody>
          <a:bodyPr/>
          <a:lstStyle/>
          <a:p>
            <a:fld id="{9FF96520-E4CE-4EAD-8ABF-1D2297D6B3AA}" type="slidenum">
              <a:rPr lang="en-US" smtClean="0"/>
              <a:t>‹#›</a:t>
            </a:fld>
            <a:endParaRPr lang="en-US"/>
          </a:p>
        </p:txBody>
      </p:sp>
      <p:sp>
        <p:nvSpPr>
          <p:cNvPr id="25" name="Title 1">
            <a:extLst>
              <a:ext uri="{FF2B5EF4-FFF2-40B4-BE49-F238E27FC236}">
                <a16:creationId xmlns:a16="http://schemas.microsoft.com/office/drawing/2014/main" id="{0157B5A6-CA34-4D5D-9A70-14D478D55DE0}"/>
              </a:ext>
            </a:extLst>
          </p:cNvPr>
          <p:cNvSpPr>
            <a:spLocks noGrp="1"/>
          </p:cNvSpPr>
          <p:nvPr>
            <p:ph type="title"/>
          </p:nvPr>
        </p:nvSpPr>
        <p:spPr>
          <a:xfrm>
            <a:off x="1034142" y="670094"/>
            <a:ext cx="10134601" cy="924808"/>
          </a:xfrm>
        </p:spPr>
        <p:txBody>
          <a:bodyPr lIns="0">
            <a:normAutofit/>
          </a:bodyPr>
          <a:lstStyle>
            <a:lvl1pPr algn="ct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26" name="Text Placeholder 15">
            <a:extLst>
              <a:ext uri="{FF2B5EF4-FFF2-40B4-BE49-F238E27FC236}">
                <a16:creationId xmlns:a16="http://schemas.microsoft.com/office/drawing/2014/main" id="{CEC8B31E-90EA-47DA-88C8-7210550FECC1}"/>
              </a:ext>
            </a:extLst>
          </p:cNvPr>
          <p:cNvSpPr>
            <a:spLocks noGrp="1"/>
          </p:cNvSpPr>
          <p:nvPr>
            <p:ph type="body" sz="quarter" idx="23" hasCustomPrompt="1"/>
          </p:nvPr>
        </p:nvSpPr>
        <p:spPr>
          <a:xfrm>
            <a:off x="3554933" y="5061424"/>
            <a:ext cx="2443654" cy="320381"/>
          </a:xfrm>
        </p:spPr>
        <p:txBody>
          <a:bodyPr lIns="0" anchor="ctr">
            <a:noAutofit/>
          </a:bodyPr>
          <a:lstStyle>
            <a:lvl1pPr marL="0" indent="0" algn="ctr">
              <a:buNone/>
              <a:defRPr lang="en-US" sz="1800" kern="1200" cap="all" baseline="0" dirty="0">
                <a:solidFill>
                  <a:schemeClr val="accent1"/>
                </a:solidFill>
                <a:latin typeface="+mj-lt"/>
                <a:ea typeface="+mj-ea"/>
                <a:cs typeface="+mj-cs"/>
              </a:defRPr>
            </a:lvl1pPr>
          </a:lstStyle>
          <a:p>
            <a:pPr lvl="0"/>
            <a:r>
              <a:rPr lang="en-US" err="1"/>
              <a:t>nAME</a:t>
            </a:r>
            <a:endParaRPr lang="en-US"/>
          </a:p>
        </p:txBody>
      </p:sp>
      <p:sp>
        <p:nvSpPr>
          <p:cNvPr id="27" name="Text Placeholder 18">
            <a:extLst>
              <a:ext uri="{FF2B5EF4-FFF2-40B4-BE49-F238E27FC236}">
                <a16:creationId xmlns:a16="http://schemas.microsoft.com/office/drawing/2014/main" id="{0B29C3B6-1467-4DB9-A2AE-6C825488954D}"/>
              </a:ext>
            </a:extLst>
          </p:cNvPr>
          <p:cNvSpPr>
            <a:spLocks noGrp="1"/>
          </p:cNvSpPr>
          <p:nvPr>
            <p:ph type="body" sz="quarter" idx="24" hasCustomPrompt="1"/>
          </p:nvPr>
        </p:nvSpPr>
        <p:spPr>
          <a:xfrm>
            <a:off x="3554932" y="5406900"/>
            <a:ext cx="2443099" cy="361598"/>
          </a:xfrm>
        </p:spPr>
        <p:txBody>
          <a:bodyPr lIns="0">
            <a:normAutofit/>
          </a:bodyPr>
          <a:lstStyle>
            <a:lvl1pPr marL="0" indent="0" algn="ctr">
              <a:lnSpc>
                <a:spcPct val="150000"/>
              </a:lnSpc>
              <a:buFont typeface="Arial" panose="020B0604020202020204" pitchFamily="34" charset="0"/>
              <a:buNone/>
              <a:defRPr sz="1200">
                <a:solidFill>
                  <a:schemeClr val="tx1"/>
                </a:solidFill>
              </a:defRPr>
            </a:lvl1pPr>
          </a:lstStyle>
          <a:p>
            <a:pPr lvl="0"/>
            <a:r>
              <a:rPr lang="en-US"/>
              <a:t>Title</a:t>
            </a:r>
          </a:p>
        </p:txBody>
      </p:sp>
      <p:sp>
        <p:nvSpPr>
          <p:cNvPr id="28" name="Text Placeholder 15">
            <a:extLst>
              <a:ext uri="{FF2B5EF4-FFF2-40B4-BE49-F238E27FC236}">
                <a16:creationId xmlns:a16="http://schemas.microsoft.com/office/drawing/2014/main" id="{C0CAE507-1952-49D5-A01E-F3CEA53FEF39}"/>
              </a:ext>
            </a:extLst>
          </p:cNvPr>
          <p:cNvSpPr>
            <a:spLocks noGrp="1"/>
          </p:cNvSpPr>
          <p:nvPr>
            <p:ph type="body" sz="quarter" idx="25" hasCustomPrompt="1"/>
          </p:nvPr>
        </p:nvSpPr>
        <p:spPr>
          <a:xfrm>
            <a:off x="931476" y="5061424"/>
            <a:ext cx="2443654" cy="320381"/>
          </a:xfrm>
        </p:spPr>
        <p:txBody>
          <a:bodyPr lIns="0" anchor="ctr">
            <a:noAutofit/>
          </a:bodyPr>
          <a:lstStyle>
            <a:lvl1pPr marL="0" indent="0" algn="ctr">
              <a:buNone/>
              <a:defRPr lang="en-US" sz="1800" kern="1200" cap="all" baseline="0" dirty="0">
                <a:solidFill>
                  <a:schemeClr val="accent1"/>
                </a:solidFill>
                <a:latin typeface="+mj-lt"/>
                <a:ea typeface="+mj-ea"/>
                <a:cs typeface="+mj-cs"/>
              </a:defRPr>
            </a:lvl1pPr>
          </a:lstStyle>
          <a:p>
            <a:pPr lvl="0"/>
            <a:r>
              <a:rPr lang="en-US" err="1"/>
              <a:t>nAME</a:t>
            </a:r>
            <a:endParaRPr lang="en-US"/>
          </a:p>
        </p:txBody>
      </p:sp>
      <p:sp>
        <p:nvSpPr>
          <p:cNvPr id="29" name="Text Placeholder 18">
            <a:extLst>
              <a:ext uri="{FF2B5EF4-FFF2-40B4-BE49-F238E27FC236}">
                <a16:creationId xmlns:a16="http://schemas.microsoft.com/office/drawing/2014/main" id="{BC2F8ABF-1CD3-4283-BBC9-9536E8C0451D}"/>
              </a:ext>
            </a:extLst>
          </p:cNvPr>
          <p:cNvSpPr>
            <a:spLocks noGrp="1"/>
          </p:cNvSpPr>
          <p:nvPr>
            <p:ph type="body" sz="quarter" idx="26" hasCustomPrompt="1"/>
          </p:nvPr>
        </p:nvSpPr>
        <p:spPr>
          <a:xfrm>
            <a:off x="931475" y="5406900"/>
            <a:ext cx="2443099" cy="361598"/>
          </a:xfrm>
        </p:spPr>
        <p:txBody>
          <a:bodyPr lIns="0">
            <a:normAutofit/>
          </a:bodyPr>
          <a:lstStyle>
            <a:lvl1pPr marL="0" indent="0" algn="ctr">
              <a:lnSpc>
                <a:spcPct val="150000"/>
              </a:lnSpc>
              <a:buFont typeface="Arial" panose="020B0604020202020204" pitchFamily="34" charset="0"/>
              <a:buNone/>
              <a:defRPr sz="1200">
                <a:solidFill>
                  <a:schemeClr val="tx1"/>
                </a:solidFill>
              </a:defRPr>
            </a:lvl1pPr>
          </a:lstStyle>
          <a:p>
            <a:pPr lvl="0"/>
            <a:r>
              <a:rPr lang="en-US"/>
              <a:t>Title</a:t>
            </a:r>
          </a:p>
        </p:txBody>
      </p:sp>
      <p:sp>
        <p:nvSpPr>
          <p:cNvPr id="30" name="Text Placeholder 15">
            <a:extLst>
              <a:ext uri="{FF2B5EF4-FFF2-40B4-BE49-F238E27FC236}">
                <a16:creationId xmlns:a16="http://schemas.microsoft.com/office/drawing/2014/main" id="{FE6695F4-4900-48B5-9D68-486774B8D7F5}"/>
              </a:ext>
            </a:extLst>
          </p:cNvPr>
          <p:cNvSpPr>
            <a:spLocks noGrp="1"/>
          </p:cNvSpPr>
          <p:nvPr>
            <p:ph type="body" sz="quarter" idx="27" hasCustomPrompt="1"/>
          </p:nvPr>
        </p:nvSpPr>
        <p:spPr>
          <a:xfrm>
            <a:off x="6177835" y="5061424"/>
            <a:ext cx="2443654" cy="320381"/>
          </a:xfrm>
        </p:spPr>
        <p:txBody>
          <a:bodyPr lIns="0" anchor="ctr">
            <a:noAutofit/>
          </a:bodyPr>
          <a:lstStyle>
            <a:lvl1pPr marL="0" indent="0" algn="ctr">
              <a:buNone/>
              <a:defRPr lang="en-US" sz="1800" kern="1200" cap="all" baseline="0" dirty="0">
                <a:solidFill>
                  <a:schemeClr val="accent1"/>
                </a:solidFill>
                <a:latin typeface="+mj-lt"/>
                <a:ea typeface="+mj-ea"/>
                <a:cs typeface="+mj-cs"/>
              </a:defRPr>
            </a:lvl1pPr>
          </a:lstStyle>
          <a:p>
            <a:pPr lvl="0"/>
            <a:r>
              <a:rPr lang="en-US" err="1"/>
              <a:t>nAME</a:t>
            </a:r>
            <a:endParaRPr lang="en-US"/>
          </a:p>
        </p:txBody>
      </p:sp>
      <p:sp>
        <p:nvSpPr>
          <p:cNvPr id="31" name="Text Placeholder 18">
            <a:extLst>
              <a:ext uri="{FF2B5EF4-FFF2-40B4-BE49-F238E27FC236}">
                <a16:creationId xmlns:a16="http://schemas.microsoft.com/office/drawing/2014/main" id="{FF214FA8-F7B7-40D8-A97C-52E0B0BDE16A}"/>
              </a:ext>
            </a:extLst>
          </p:cNvPr>
          <p:cNvSpPr>
            <a:spLocks noGrp="1"/>
          </p:cNvSpPr>
          <p:nvPr>
            <p:ph type="body" sz="quarter" idx="28" hasCustomPrompt="1"/>
          </p:nvPr>
        </p:nvSpPr>
        <p:spPr>
          <a:xfrm>
            <a:off x="6177834" y="5406900"/>
            <a:ext cx="2443099" cy="361598"/>
          </a:xfrm>
        </p:spPr>
        <p:txBody>
          <a:bodyPr lIns="0">
            <a:normAutofit/>
          </a:bodyPr>
          <a:lstStyle>
            <a:lvl1pPr marL="0" indent="0" algn="ctr">
              <a:lnSpc>
                <a:spcPct val="150000"/>
              </a:lnSpc>
              <a:buFont typeface="Arial" panose="020B0604020202020204" pitchFamily="34" charset="0"/>
              <a:buNone/>
              <a:defRPr sz="1200">
                <a:solidFill>
                  <a:schemeClr val="tx1"/>
                </a:solidFill>
              </a:defRPr>
            </a:lvl1pPr>
          </a:lstStyle>
          <a:p>
            <a:pPr lvl="0"/>
            <a:r>
              <a:rPr lang="en-US"/>
              <a:t>Title</a:t>
            </a:r>
          </a:p>
        </p:txBody>
      </p:sp>
      <p:sp>
        <p:nvSpPr>
          <p:cNvPr id="32" name="Text Placeholder 15">
            <a:extLst>
              <a:ext uri="{FF2B5EF4-FFF2-40B4-BE49-F238E27FC236}">
                <a16:creationId xmlns:a16="http://schemas.microsoft.com/office/drawing/2014/main" id="{56B0AF9E-C16A-4170-A149-1E47AC0D81C5}"/>
              </a:ext>
            </a:extLst>
          </p:cNvPr>
          <p:cNvSpPr>
            <a:spLocks noGrp="1"/>
          </p:cNvSpPr>
          <p:nvPr>
            <p:ph type="body" sz="quarter" idx="29" hasCustomPrompt="1"/>
          </p:nvPr>
        </p:nvSpPr>
        <p:spPr>
          <a:xfrm>
            <a:off x="8800181" y="5057897"/>
            <a:ext cx="2443654" cy="320381"/>
          </a:xfrm>
        </p:spPr>
        <p:txBody>
          <a:bodyPr lIns="0" anchor="ctr">
            <a:noAutofit/>
          </a:bodyPr>
          <a:lstStyle>
            <a:lvl1pPr marL="0" indent="0" algn="ctr">
              <a:buNone/>
              <a:defRPr lang="en-US" sz="1800" kern="1200" cap="all" baseline="0" dirty="0">
                <a:solidFill>
                  <a:schemeClr val="accent1"/>
                </a:solidFill>
                <a:latin typeface="+mj-lt"/>
                <a:ea typeface="+mj-ea"/>
                <a:cs typeface="+mj-cs"/>
              </a:defRPr>
            </a:lvl1pPr>
          </a:lstStyle>
          <a:p>
            <a:pPr lvl="0"/>
            <a:r>
              <a:rPr lang="en-US" err="1"/>
              <a:t>nAME</a:t>
            </a:r>
            <a:endParaRPr lang="en-US"/>
          </a:p>
        </p:txBody>
      </p:sp>
      <p:sp>
        <p:nvSpPr>
          <p:cNvPr id="33" name="Text Placeholder 18">
            <a:extLst>
              <a:ext uri="{FF2B5EF4-FFF2-40B4-BE49-F238E27FC236}">
                <a16:creationId xmlns:a16="http://schemas.microsoft.com/office/drawing/2014/main" id="{B1CB5369-F6CE-41B6-ACE8-9FA5781CB428}"/>
              </a:ext>
            </a:extLst>
          </p:cNvPr>
          <p:cNvSpPr>
            <a:spLocks noGrp="1"/>
          </p:cNvSpPr>
          <p:nvPr>
            <p:ph type="body" sz="quarter" idx="30" hasCustomPrompt="1"/>
          </p:nvPr>
        </p:nvSpPr>
        <p:spPr>
          <a:xfrm>
            <a:off x="8800180" y="5403373"/>
            <a:ext cx="2443099" cy="361598"/>
          </a:xfrm>
        </p:spPr>
        <p:txBody>
          <a:bodyPr lIns="0">
            <a:normAutofit/>
          </a:bodyPr>
          <a:lstStyle>
            <a:lvl1pPr marL="0" indent="0" algn="ctr">
              <a:lnSpc>
                <a:spcPct val="150000"/>
              </a:lnSpc>
              <a:buFont typeface="Arial" panose="020B0604020202020204" pitchFamily="34" charset="0"/>
              <a:buNone/>
              <a:defRPr sz="1200">
                <a:solidFill>
                  <a:schemeClr val="tx1"/>
                </a:solidFill>
              </a:defRPr>
            </a:lvl1pPr>
          </a:lstStyle>
          <a:p>
            <a:pPr lvl="0"/>
            <a:r>
              <a:rPr lang="en-US"/>
              <a:t>Title</a:t>
            </a:r>
          </a:p>
        </p:txBody>
      </p:sp>
    </p:spTree>
    <p:extLst>
      <p:ext uri="{BB962C8B-B14F-4D97-AF65-F5344CB8AC3E}">
        <p14:creationId xmlns:p14="http://schemas.microsoft.com/office/powerpoint/2010/main" val="1141151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 8 up">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88E0AC7A-AA85-427E-8B83-AEEF229EDA41}"/>
              </a:ext>
            </a:extLst>
          </p:cNvPr>
          <p:cNvSpPr>
            <a:spLocks noGrp="1"/>
          </p:cNvSpPr>
          <p:nvPr>
            <p:ph type="pic" sz="quarter" idx="38"/>
          </p:nvPr>
        </p:nvSpPr>
        <p:spPr>
          <a:xfrm>
            <a:off x="10383802" y="3121794"/>
            <a:ext cx="1808198" cy="1097726"/>
          </a:xfrm>
          <a:custGeom>
            <a:avLst/>
            <a:gdLst>
              <a:gd name="connsiteX0" fmla="*/ 474569 w 1808198"/>
              <a:gd name="connsiteY0" fmla="*/ 0 h 1097726"/>
              <a:gd name="connsiteX1" fmla="*/ 1799279 w 1808198"/>
              <a:gd name="connsiteY1" fmla="*/ 0 h 1097726"/>
              <a:gd name="connsiteX2" fmla="*/ 1808198 w 1808198"/>
              <a:gd name="connsiteY2" fmla="*/ 1097726 h 1097726"/>
              <a:gd name="connsiteX3" fmla="*/ 0 w 1808198"/>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808198" h="1097726">
                <a:moveTo>
                  <a:pt x="474569" y="0"/>
                </a:moveTo>
                <a:lnTo>
                  <a:pt x="1799279" y="0"/>
                </a:lnTo>
                <a:lnTo>
                  <a:pt x="1808198" y="1097726"/>
                </a:lnTo>
                <a:lnTo>
                  <a:pt x="0" y="1097726"/>
                </a:lnTo>
                <a:close/>
              </a:path>
            </a:pathLst>
          </a:custGeom>
        </p:spPr>
        <p:txBody>
          <a:bodyPr wrap="square" anchor="ctr">
            <a:noAutofit/>
          </a:bodyPr>
          <a:lstStyle>
            <a:lvl1pPr marL="0" indent="0" algn="ctr">
              <a:buNone/>
              <a:defRPr sz="1050"/>
            </a:lvl1pPr>
          </a:lstStyle>
          <a:p>
            <a:r>
              <a:rPr lang="en-US"/>
              <a:t>Click icon to add picture</a:t>
            </a:r>
          </a:p>
        </p:txBody>
      </p:sp>
      <p:sp>
        <p:nvSpPr>
          <p:cNvPr id="63" name="Picture Placeholder 62">
            <a:extLst>
              <a:ext uri="{FF2B5EF4-FFF2-40B4-BE49-F238E27FC236}">
                <a16:creationId xmlns:a16="http://schemas.microsoft.com/office/drawing/2014/main" id="{E6437AD1-FE22-40AE-8BB8-8B8B9C5770F8}"/>
              </a:ext>
            </a:extLst>
          </p:cNvPr>
          <p:cNvSpPr>
            <a:spLocks noGrp="1"/>
          </p:cNvSpPr>
          <p:nvPr>
            <p:ph type="pic" sz="quarter" idx="37"/>
          </p:nvPr>
        </p:nvSpPr>
        <p:spPr>
          <a:xfrm>
            <a:off x="8900427" y="3121794"/>
            <a:ext cx="1799279" cy="1097726"/>
          </a:xfrm>
          <a:custGeom>
            <a:avLst/>
            <a:gdLst>
              <a:gd name="connsiteX0" fmla="*/ 474480 w 1799279"/>
              <a:gd name="connsiteY0" fmla="*/ 0 h 1097726"/>
              <a:gd name="connsiteX1" fmla="*/ 1799279 w 1799279"/>
              <a:gd name="connsiteY1" fmla="*/ 0 h 1097726"/>
              <a:gd name="connsiteX2" fmla="*/ 132470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480" y="0"/>
                </a:moveTo>
                <a:lnTo>
                  <a:pt x="1799279" y="0"/>
                </a:lnTo>
                <a:lnTo>
                  <a:pt x="1324709" y="1097726"/>
                </a:lnTo>
                <a:lnTo>
                  <a:pt x="0" y="1097726"/>
                </a:lnTo>
                <a:close/>
              </a:path>
            </a:pathLst>
          </a:custGeom>
        </p:spPr>
        <p:txBody>
          <a:bodyPr wrap="square" anchor="ctr">
            <a:noAutofit/>
          </a:bodyPr>
          <a:lstStyle>
            <a:lvl1pPr marL="0" indent="0" algn="ctr">
              <a:buNone/>
              <a:defRPr sz="1050"/>
            </a:lvl1pPr>
          </a:lstStyle>
          <a:p>
            <a:r>
              <a:rPr lang="en-US"/>
              <a:t>Click icon to add picture</a:t>
            </a:r>
          </a:p>
        </p:txBody>
      </p:sp>
      <p:sp>
        <p:nvSpPr>
          <p:cNvPr id="60" name="Picture Placeholder 59">
            <a:extLst>
              <a:ext uri="{FF2B5EF4-FFF2-40B4-BE49-F238E27FC236}">
                <a16:creationId xmlns:a16="http://schemas.microsoft.com/office/drawing/2014/main" id="{97978D8E-FCD0-4E7C-BD0B-F2F47BA1B2D5}"/>
              </a:ext>
            </a:extLst>
          </p:cNvPr>
          <p:cNvSpPr>
            <a:spLocks noGrp="1"/>
          </p:cNvSpPr>
          <p:nvPr>
            <p:ph type="pic" sz="quarter" idx="36"/>
          </p:nvPr>
        </p:nvSpPr>
        <p:spPr>
          <a:xfrm>
            <a:off x="7416963" y="3121794"/>
            <a:ext cx="1799279" cy="1097726"/>
          </a:xfrm>
          <a:custGeom>
            <a:avLst/>
            <a:gdLst>
              <a:gd name="connsiteX0" fmla="*/ 474570 w 1799279"/>
              <a:gd name="connsiteY0" fmla="*/ 0 h 1097726"/>
              <a:gd name="connsiteX1" fmla="*/ 1799279 w 1799279"/>
              <a:gd name="connsiteY1" fmla="*/ 0 h 1097726"/>
              <a:gd name="connsiteX2" fmla="*/ 132479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570" y="0"/>
                </a:moveTo>
                <a:lnTo>
                  <a:pt x="1799279" y="0"/>
                </a:lnTo>
                <a:lnTo>
                  <a:pt x="1324799" y="1097726"/>
                </a:lnTo>
                <a:lnTo>
                  <a:pt x="0" y="1097726"/>
                </a:lnTo>
                <a:close/>
              </a:path>
            </a:pathLst>
          </a:custGeom>
        </p:spPr>
        <p:txBody>
          <a:bodyPr wrap="square" anchor="ctr">
            <a:noAutofit/>
          </a:bodyPr>
          <a:lstStyle>
            <a:lvl1pPr marL="0" indent="0" algn="ctr">
              <a:buNone/>
              <a:defRPr sz="1050"/>
            </a:lvl1pPr>
          </a:lstStyle>
          <a:p>
            <a:r>
              <a:rPr lang="en-US"/>
              <a:t>Click icon to add picture</a:t>
            </a:r>
          </a:p>
        </p:txBody>
      </p:sp>
      <p:sp>
        <p:nvSpPr>
          <p:cNvPr id="55" name="Picture Placeholder 54">
            <a:extLst>
              <a:ext uri="{FF2B5EF4-FFF2-40B4-BE49-F238E27FC236}">
                <a16:creationId xmlns:a16="http://schemas.microsoft.com/office/drawing/2014/main" id="{83197EDA-7F24-4C0A-B859-34173E066FC8}"/>
              </a:ext>
            </a:extLst>
          </p:cNvPr>
          <p:cNvSpPr>
            <a:spLocks noGrp="1"/>
          </p:cNvSpPr>
          <p:nvPr>
            <p:ph type="pic" sz="quarter" idx="35"/>
          </p:nvPr>
        </p:nvSpPr>
        <p:spPr>
          <a:xfrm>
            <a:off x="5933589" y="3121794"/>
            <a:ext cx="1799125" cy="1097726"/>
          </a:xfrm>
          <a:custGeom>
            <a:avLst/>
            <a:gdLst>
              <a:gd name="connsiteX0" fmla="*/ 474570 w 1799125"/>
              <a:gd name="connsiteY0" fmla="*/ 0 h 1097726"/>
              <a:gd name="connsiteX1" fmla="*/ 1799125 w 1799125"/>
              <a:gd name="connsiteY1" fmla="*/ 0 h 1097726"/>
              <a:gd name="connsiteX2" fmla="*/ 1799125 w 1799125"/>
              <a:gd name="connsiteY2" fmla="*/ 356 h 1097726"/>
              <a:gd name="connsiteX3" fmla="*/ 1324799 w 1799125"/>
              <a:gd name="connsiteY3" fmla="*/ 1097726 h 1097726"/>
              <a:gd name="connsiteX4" fmla="*/ 0 w 1799125"/>
              <a:gd name="connsiteY4" fmla="*/ 1097726 h 109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125" h="1097726">
                <a:moveTo>
                  <a:pt x="474570" y="0"/>
                </a:moveTo>
                <a:lnTo>
                  <a:pt x="1799125" y="0"/>
                </a:lnTo>
                <a:lnTo>
                  <a:pt x="1799125" y="356"/>
                </a:lnTo>
                <a:lnTo>
                  <a:pt x="1324799" y="1097726"/>
                </a:lnTo>
                <a:lnTo>
                  <a:pt x="0" y="1097726"/>
                </a:lnTo>
                <a:close/>
              </a:path>
            </a:pathLst>
          </a:custGeom>
        </p:spPr>
        <p:txBody>
          <a:bodyPr wrap="square" anchor="ctr">
            <a:noAutofit/>
          </a:bodyPr>
          <a:lstStyle>
            <a:lvl1pPr marL="0" indent="0" algn="ctr">
              <a:buNone/>
              <a:defRPr sz="1050"/>
            </a:lvl1pPr>
          </a:lstStyle>
          <a:p>
            <a:r>
              <a:rPr lang="en-US"/>
              <a:t>Click icon to add picture</a:t>
            </a:r>
          </a:p>
        </p:txBody>
      </p:sp>
      <p:sp>
        <p:nvSpPr>
          <p:cNvPr id="52" name="Picture Placeholder 51">
            <a:extLst>
              <a:ext uri="{FF2B5EF4-FFF2-40B4-BE49-F238E27FC236}">
                <a16:creationId xmlns:a16="http://schemas.microsoft.com/office/drawing/2014/main" id="{D5CFC424-FDBC-4BD5-B5FB-E2C7B5DE6006}"/>
              </a:ext>
            </a:extLst>
          </p:cNvPr>
          <p:cNvSpPr>
            <a:spLocks noGrp="1"/>
          </p:cNvSpPr>
          <p:nvPr>
            <p:ph type="pic" sz="quarter" idx="34"/>
          </p:nvPr>
        </p:nvSpPr>
        <p:spPr>
          <a:xfrm>
            <a:off x="4450214" y="3121794"/>
            <a:ext cx="1799279" cy="1097726"/>
          </a:xfrm>
          <a:custGeom>
            <a:avLst/>
            <a:gdLst>
              <a:gd name="connsiteX0" fmla="*/ 474480 w 1799279"/>
              <a:gd name="connsiteY0" fmla="*/ 0 h 1097726"/>
              <a:gd name="connsiteX1" fmla="*/ 1799279 w 1799279"/>
              <a:gd name="connsiteY1" fmla="*/ 0 h 1097726"/>
              <a:gd name="connsiteX2" fmla="*/ 132470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480" y="0"/>
                </a:moveTo>
                <a:lnTo>
                  <a:pt x="1799279" y="0"/>
                </a:lnTo>
                <a:lnTo>
                  <a:pt x="1324709" y="1097726"/>
                </a:lnTo>
                <a:lnTo>
                  <a:pt x="0" y="1097726"/>
                </a:lnTo>
                <a:close/>
              </a:path>
            </a:pathLst>
          </a:custGeom>
        </p:spPr>
        <p:txBody>
          <a:bodyPr wrap="square" anchor="ctr">
            <a:noAutofit/>
          </a:bodyPr>
          <a:lstStyle>
            <a:lvl1pPr marL="0" indent="0" algn="ctr">
              <a:buNone/>
              <a:defRPr sz="1050"/>
            </a:lvl1pPr>
          </a:lstStyle>
          <a:p>
            <a:r>
              <a:rPr lang="en-US"/>
              <a:t>Click icon to add picture</a:t>
            </a:r>
          </a:p>
        </p:txBody>
      </p:sp>
      <p:sp>
        <p:nvSpPr>
          <p:cNvPr id="49" name="Picture Placeholder 48">
            <a:extLst>
              <a:ext uri="{FF2B5EF4-FFF2-40B4-BE49-F238E27FC236}">
                <a16:creationId xmlns:a16="http://schemas.microsoft.com/office/drawing/2014/main" id="{B2475369-85E0-474D-9454-6911B2BB54D5}"/>
              </a:ext>
            </a:extLst>
          </p:cNvPr>
          <p:cNvSpPr>
            <a:spLocks noGrp="1"/>
          </p:cNvSpPr>
          <p:nvPr>
            <p:ph type="pic" sz="quarter" idx="33"/>
          </p:nvPr>
        </p:nvSpPr>
        <p:spPr>
          <a:xfrm>
            <a:off x="2966838" y="3121794"/>
            <a:ext cx="1799279" cy="1097726"/>
          </a:xfrm>
          <a:custGeom>
            <a:avLst/>
            <a:gdLst>
              <a:gd name="connsiteX0" fmla="*/ 474480 w 1799279"/>
              <a:gd name="connsiteY0" fmla="*/ 0 h 1097726"/>
              <a:gd name="connsiteX1" fmla="*/ 1799279 w 1799279"/>
              <a:gd name="connsiteY1" fmla="*/ 0 h 1097726"/>
              <a:gd name="connsiteX2" fmla="*/ 132470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480" y="0"/>
                </a:moveTo>
                <a:lnTo>
                  <a:pt x="1799279" y="0"/>
                </a:lnTo>
                <a:lnTo>
                  <a:pt x="1324709" y="1097726"/>
                </a:lnTo>
                <a:lnTo>
                  <a:pt x="0" y="1097726"/>
                </a:lnTo>
                <a:close/>
              </a:path>
            </a:pathLst>
          </a:custGeom>
        </p:spPr>
        <p:txBody>
          <a:bodyPr wrap="square" anchor="ctr">
            <a:noAutofit/>
          </a:bodyPr>
          <a:lstStyle>
            <a:lvl1pPr marL="0" indent="0" algn="ctr">
              <a:buNone/>
              <a:defRPr sz="1050"/>
            </a:lvl1pPr>
          </a:lstStyle>
          <a:p>
            <a:r>
              <a:rPr lang="en-US"/>
              <a:t>Click icon to add picture</a:t>
            </a:r>
          </a:p>
        </p:txBody>
      </p:sp>
      <p:sp>
        <p:nvSpPr>
          <p:cNvPr id="46" name="Picture Placeholder 45">
            <a:extLst>
              <a:ext uri="{FF2B5EF4-FFF2-40B4-BE49-F238E27FC236}">
                <a16:creationId xmlns:a16="http://schemas.microsoft.com/office/drawing/2014/main" id="{9231E13B-CD8C-48FC-A6DB-E87F08B46287}"/>
              </a:ext>
            </a:extLst>
          </p:cNvPr>
          <p:cNvSpPr>
            <a:spLocks noGrp="1"/>
          </p:cNvSpPr>
          <p:nvPr>
            <p:ph type="pic" sz="quarter" idx="32"/>
          </p:nvPr>
        </p:nvSpPr>
        <p:spPr>
          <a:xfrm>
            <a:off x="1483375" y="3121794"/>
            <a:ext cx="1799279" cy="1097726"/>
          </a:xfrm>
          <a:custGeom>
            <a:avLst/>
            <a:gdLst>
              <a:gd name="connsiteX0" fmla="*/ 474569 w 1799279"/>
              <a:gd name="connsiteY0" fmla="*/ 0 h 1097726"/>
              <a:gd name="connsiteX1" fmla="*/ 1799279 w 1799279"/>
              <a:gd name="connsiteY1" fmla="*/ 0 h 1097726"/>
              <a:gd name="connsiteX2" fmla="*/ 1324798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569" y="0"/>
                </a:moveTo>
                <a:lnTo>
                  <a:pt x="1799279" y="0"/>
                </a:lnTo>
                <a:lnTo>
                  <a:pt x="1324798" y="1097726"/>
                </a:lnTo>
                <a:lnTo>
                  <a:pt x="0" y="1097726"/>
                </a:lnTo>
                <a:close/>
              </a:path>
            </a:pathLst>
          </a:custGeom>
        </p:spPr>
        <p:txBody>
          <a:bodyPr wrap="square" anchor="ctr">
            <a:noAutofit/>
          </a:bodyPr>
          <a:lstStyle>
            <a:lvl1pPr marL="0" indent="0" algn="ctr">
              <a:buNone/>
              <a:defRPr sz="1050"/>
            </a:lvl1pPr>
          </a:lstStyle>
          <a:p>
            <a:r>
              <a:rPr lang="en-US"/>
              <a:t>Click icon to add picture</a:t>
            </a:r>
          </a:p>
        </p:txBody>
      </p:sp>
      <p:sp>
        <p:nvSpPr>
          <p:cNvPr id="43" name="Picture Placeholder 42">
            <a:extLst>
              <a:ext uri="{FF2B5EF4-FFF2-40B4-BE49-F238E27FC236}">
                <a16:creationId xmlns:a16="http://schemas.microsoft.com/office/drawing/2014/main" id="{9A7D62AC-CCFA-44C3-98ED-F750B562B964}"/>
              </a:ext>
            </a:extLst>
          </p:cNvPr>
          <p:cNvSpPr>
            <a:spLocks noGrp="1"/>
          </p:cNvSpPr>
          <p:nvPr>
            <p:ph type="pic" sz="quarter" idx="31"/>
          </p:nvPr>
        </p:nvSpPr>
        <p:spPr>
          <a:xfrm>
            <a:off x="1" y="3121794"/>
            <a:ext cx="1799279" cy="1097726"/>
          </a:xfrm>
          <a:custGeom>
            <a:avLst/>
            <a:gdLst>
              <a:gd name="connsiteX0" fmla="*/ 0 w 1799279"/>
              <a:gd name="connsiteY0" fmla="*/ 0 h 1097726"/>
              <a:gd name="connsiteX1" fmla="*/ 1799279 w 1799279"/>
              <a:gd name="connsiteY1" fmla="*/ 0 h 1097726"/>
              <a:gd name="connsiteX2" fmla="*/ 132470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0" y="0"/>
                </a:moveTo>
                <a:lnTo>
                  <a:pt x="1799279" y="0"/>
                </a:lnTo>
                <a:lnTo>
                  <a:pt x="1324709" y="1097726"/>
                </a:lnTo>
                <a:lnTo>
                  <a:pt x="0" y="1097726"/>
                </a:lnTo>
                <a:close/>
              </a:path>
            </a:pathLst>
          </a:custGeom>
        </p:spPr>
        <p:txBody>
          <a:bodyPr wrap="square" anchor="ctr">
            <a:noAutofit/>
          </a:bodyPr>
          <a:lstStyle>
            <a:lvl1pPr marL="0" indent="0" algn="ctr">
              <a:buNone/>
              <a:defRPr sz="1050"/>
            </a:lvl1pPr>
          </a:lstStyle>
          <a:p>
            <a:r>
              <a:rPr lang="en-US"/>
              <a:t>Click icon to add picture</a:t>
            </a:r>
          </a:p>
        </p:txBody>
      </p:sp>
      <p:sp>
        <p:nvSpPr>
          <p:cNvPr id="3" name="Date Placeholder 2">
            <a:extLst>
              <a:ext uri="{FF2B5EF4-FFF2-40B4-BE49-F238E27FC236}">
                <a16:creationId xmlns:a16="http://schemas.microsoft.com/office/drawing/2014/main" id="{CEEF1FEE-F11E-4D86-B18A-334DC837915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143D405-92C8-41A3-8CA8-EAB7EE6E983D}"/>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8813E559-638A-4105-95C4-0812BAFB7E3E}"/>
              </a:ext>
            </a:extLst>
          </p:cNvPr>
          <p:cNvSpPr>
            <a:spLocks noGrp="1"/>
          </p:cNvSpPr>
          <p:nvPr>
            <p:ph type="sldNum" sz="quarter" idx="12"/>
          </p:nvPr>
        </p:nvSpPr>
        <p:spPr/>
        <p:txBody>
          <a:bodyPr/>
          <a:lstStyle/>
          <a:p>
            <a:fld id="{9FF96520-E4CE-4EAD-8ABF-1D2297D6B3AA}" type="slidenum">
              <a:rPr lang="en-US" smtClean="0"/>
              <a:t>‹#›</a:t>
            </a:fld>
            <a:endParaRPr lang="en-US"/>
          </a:p>
        </p:txBody>
      </p:sp>
      <p:sp>
        <p:nvSpPr>
          <p:cNvPr id="25" name="Title 1">
            <a:extLst>
              <a:ext uri="{FF2B5EF4-FFF2-40B4-BE49-F238E27FC236}">
                <a16:creationId xmlns:a16="http://schemas.microsoft.com/office/drawing/2014/main" id="{0157B5A6-CA34-4D5D-9A70-14D478D55DE0}"/>
              </a:ext>
            </a:extLst>
          </p:cNvPr>
          <p:cNvSpPr>
            <a:spLocks noGrp="1"/>
          </p:cNvSpPr>
          <p:nvPr>
            <p:ph type="title"/>
          </p:nvPr>
        </p:nvSpPr>
        <p:spPr>
          <a:xfrm>
            <a:off x="1034142" y="670094"/>
            <a:ext cx="10134601" cy="924808"/>
          </a:xfrm>
        </p:spPr>
        <p:txBody>
          <a:bodyPr lIns="0">
            <a:normAutofit/>
          </a:bodyPr>
          <a:lstStyle>
            <a:lvl1pPr algn="ct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28" name="Text Placeholder 15">
            <a:extLst>
              <a:ext uri="{FF2B5EF4-FFF2-40B4-BE49-F238E27FC236}">
                <a16:creationId xmlns:a16="http://schemas.microsoft.com/office/drawing/2014/main" id="{C0CAE507-1952-49D5-A01E-F3CEA53FEF39}"/>
              </a:ext>
            </a:extLst>
          </p:cNvPr>
          <p:cNvSpPr>
            <a:spLocks noGrp="1"/>
          </p:cNvSpPr>
          <p:nvPr>
            <p:ph type="body" sz="quarter" idx="25" hasCustomPrompt="1"/>
          </p:nvPr>
        </p:nvSpPr>
        <p:spPr>
          <a:xfrm>
            <a:off x="0" y="2325820"/>
            <a:ext cx="1799279"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29" name="Text Placeholder 18">
            <a:extLst>
              <a:ext uri="{FF2B5EF4-FFF2-40B4-BE49-F238E27FC236}">
                <a16:creationId xmlns:a16="http://schemas.microsoft.com/office/drawing/2014/main" id="{BC2F8ABF-1CD3-4283-BBC9-9536E8C0451D}"/>
              </a:ext>
            </a:extLst>
          </p:cNvPr>
          <p:cNvSpPr>
            <a:spLocks noGrp="1"/>
          </p:cNvSpPr>
          <p:nvPr>
            <p:ph type="body" sz="quarter" idx="26" hasCustomPrompt="1"/>
          </p:nvPr>
        </p:nvSpPr>
        <p:spPr>
          <a:xfrm>
            <a:off x="409" y="2586626"/>
            <a:ext cx="1798870"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67" name="Text Placeholder 15">
            <a:extLst>
              <a:ext uri="{FF2B5EF4-FFF2-40B4-BE49-F238E27FC236}">
                <a16:creationId xmlns:a16="http://schemas.microsoft.com/office/drawing/2014/main" id="{F3625817-ADC5-402C-BF70-E72E180EA94F}"/>
              </a:ext>
            </a:extLst>
          </p:cNvPr>
          <p:cNvSpPr>
            <a:spLocks noGrp="1"/>
          </p:cNvSpPr>
          <p:nvPr>
            <p:ph type="body" sz="quarter" idx="39" hasCustomPrompt="1"/>
          </p:nvPr>
        </p:nvSpPr>
        <p:spPr>
          <a:xfrm>
            <a:off x="3429000" y="232582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68" name="Text Placeholder 18">
            <a:extLst>
              <a:ext uri="{FF2B5EF4-FFF2-40B4-BE49-F238E27FC236}">
                <a16:creationId xmlns:a16="http://schemas.microsoft.com/office/drawing/2014/main" id="{1CD742BF-928E-4F96-A707-0762F7415A8F}"/>
              </a:ext>
            </a:extLst>
          </p:cNvPr>
          <p:cNvSpPr>
            <a:spLocks noGrp="1"/>
          </p:cNvSpPr>
          <p:nvPr>
            <p:ph type="body" sz="quarter" idx="40" hasCustomPrompt="1"/>
          </p:nvPr>
        </p:nvSpPr>
        <p:spPr>
          <a:xfrm>
            <a:off x="3429005" y="258662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69" name="Text Placeholder 15">
            <a:extLst>
              <a:ext uri="{FF2B5EF4-FFF2-40B4-BE49-F238E27FC236}">
                <a16:creationId xmlns:a16="http://schemas.microsoft.com/office/drawing/2014/main" id="{F63CF451-68B6-4006-B393-3926AD5577FC}"/>
              </a:ext>
            </a:extLst>
          </p:cNvPr>
          <p:cNvSpPr>
            <a:spLocks noGrp="1"/>
          </p:cNvSpPr>
          <p:nvPr>
            <p:ph type="body" sz="quarter" idx="41" hasCustomPrompt="1"/>
          </p:nvPr>
        </p:nvSpPr>
        <p:spPr>
          <a:xfrm>
            <a:off x="6395597" y="232582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0" name="Text Placeholder 18">
            <a:extLst>
              <a:ext uri="{FF2B5EF4-FFF2-40B4-BE49-F238E27FC236}">
                <a16:creationId xmlns:a16="http://schemas.microsoft.com/office/drawing/2014/main" id="{0812886F-184C-40A8-A729-8B4B49268797}"/>
              </a:ext>
            </a:extLst>
          </p:cNvPr>
          <p:cNvSpPr>
            <a:spLocks noGrp="1"/>
          </p:cNvSpPr>
          <p:nvPr>
            <p:ph type="body" sz="quarter" idx="42" hasCustomPrompt="1"/>
          </p:nvPr>
        </p:nvSpPr>
        <p:spPr>
          <a:xfrm>
            <a:off x="6395602" y="258662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1" name="Text Placeholder 15">
            <a:extLst>
              <a:ext uri="{FF2B5EF4-FFF2-40B4-BE49-F238E27FC236}">
                <a16:creationId xmlns:a16="http://schemas.microsoft.com/office/drawing/2014/main" id="{227745AB-F0A1-4D69-B3E7-1E05EC5A83C9}"/>
              </a:ext>
            </a:extLst>
          </p:cNvPr>
          <p:cNvSpPr>
            <a:spLocks noGrp="1"/>
          </p:cNvSpPr>
          <p:nvPr>
            <p:ph type="body" sz="quarter" idx="43" hasCustomPrompt="1"/>
          </p:nvPr>
        </p:nvSpPr>
        <p:spPr>
          <a:xfrm>
            <a:off x="9371508" y="232582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2" name="Text Placeholder 18">
            <a:extLst>
              <a:ext uri="{FF2B5EF4-FFF2-40B4-BE49-F238E27FC236}">
                <a16:creationId xmlns:a16="http://schemas.microsoft.com/office/drawing/2014/main" id="{FA1D1660-FDA5-41B8-9EE3-ADA0E15F0CD7}"/>
              </a:ext>
            </a:extLst>
          </p:cNvPr>
          <p:cNvSpPr>
            <a:spLocks noGrp="1"/>
          </p:cNvSpPr>
          <p:nvPr>
            <p:ph type="body" sz="quarter" idx="44" hasCustomPrompt="1"/>
          </p:nvPr>
        </p:nvSpPr>
        <p:spPr>
          <a:xfrm>
            <a:off x="9371513" y="258662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3" name="Text Placeholder 15">
            <a:extLst>
              <a:ext uri="{FF2B5EF4-FFF2-40B4-BE49-F238E27FC236}">
                <a16:creationId xmlns:a16="http://schemas.microsoft.com/office/drawing/2014/main" id="{40B672B5-5EF2-428E-8952-03BB5F47FB44}"/>
              </a:ext>
            </a:extLst>
          </p:cNvPr>
          <p:cNvSpPr>
            <a:spLocks noGrp="1"/>
          </p:cNvSpPr>
          <p:nvPr>
            <p:ph type="body" sz="quarter" idx="45" hasCustomPrompt="1"/>
          </p:nvPr>
        </p:nvSpPr>
        <p:spPr>
          <a:xfrm>
            <a:off x="1483375" y="450748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4" name="Text Placeholder 18">
            <a:extLst>
              <a:ext uri="{FF2B5EF4-FFF2-40B4-BE49-F238E27FC236}">
                <a16:creationId xmlns:a16="http://schemas.microsoft.com/office/drawing/2014/main" id="{AAB3392A-4B63-483C-B97B-A962BA72959A}"/>
              </a:ext>
            </a:extLst>
          </p:cNvPr>
          <p:cNvSpPr>
            <a:spLocks noGrp="1"/>
          </p:cNvSpPr>
          <p:nvPr>
            <p:ph type="body" sz="quarter" idx="46" hasCustomPrompt="1"/>
          </p:nvPr>
        </p:nvSpPr>
        <p:spPr>
          <a:xfrm>
            <a:off x="1483380" y="476828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5" name="Text Placeholder 15">
            <a:extLst>
              <a:ext uri="{FF2B5EF4-FFF2-40B4-BE49-F238E27FC236}">
                <a16:creationId xmlns:a16="http://schemas.microsoft.com/office/drawing/2014/main" id="{52F154E0-81D0-4ED7-81F5-F2A41F6EE2EA}"/>
              </a:ext>
            </a:extLst>
          </p:cNvPr>
          <p:cNvSpPr>
            <a:spLocks noGrp="1"/>
          </p:cNvSpPr>
          <p:nvPr>
            <p:ph type="body" sz="quarter" idx="47" hasCustomPrompt="1"/>
          </p:nvPr>
        </p:nvSpPr>
        <p:spPr>
          <a:xfrm>
            <a:off x="4457493" y="450748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6" name="Text Placeholder 18">
            <a:extLst>
              <a:ext uri="{FF2B5EF4-FFF2-40B4-BE49-F238E27FC236}">
                <a16:creationId xmlns:a16="http://schemas.microsoft.com/office/drawing/2014/main" id="{D57D2666-5AA0-4552-8434-DE134549DA05}"/>
              </a:ext>
            </a:extLst>
          </p:cNvPr>
          <p:cNvSpPr>
            <a:spLocks noGrp="1"/>
          </p:cNvSpPr>
          <p:nvPr>
            <p:ph type="body" sz="quarter" idx="48" hasCustomPrompt="1"/>
          </p:nvPr>
        </p:nvSpPr>
        <p:spPr>
          <a:xfrm>
            <a:off x="4457498" y="476828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7" name="Text Placeholder 15">
            <a:extLst>
              <a:ext uri="{FF2B5EF4-FFF2-40B4-BE49-F238E27FC236}">
                <a16:creationId xmlns:a16="http://schemas.microsoft.com/office/drawing/2014/main" id="{7E6E0780-44C2-48C7-99F2-E711D9BFA855}"/>
              </a:ext>
            </a:extLst>
          </p:cNvPr>
          <p:cNvSpPr>
            <a:spLocks noGrp="1"/>
          </p:cNvSpPr>
          <p:nvPr>
            <p:ph type="body" sz="quarter" idx="49" hasCustomPrompt="1"/>
          </p:nvPr>
        </p:nvSpPr>
        <p:spPr>
          <a:xfrm>
            <a:off x="7416963" y="4502202"/>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8" name="Text Placeholder 18">
            <a:extLst>
              <a:ext uri="{FF2B5EF4-FFF2-40B4-BE49-F238E27FC236}">
                <a16:creationId xmlns:a16="http://schemas.microsoft.com/office/drawing/2014/main" id="{41A5DBDC-E19D-4B74-863C-D63A78E49380}"/>
              </a:ext>
            </a:extLst>
          </p:cNvPr>
          <p:cNvSpPr>
            <a:spLocks noGrp="1"/>
          </p:cNvSpPr>
          <p:nvPr>
            <p:ph type="body" sz="quarter" idx="50" hasCustomPrompt="1"/>
          </p:nvPr>
        </p:nvSpPr>
        <p:spPr>
          <a:xfrm>
            <a:off x="7416968" y="4763008"/>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9" name="Text Placeholder 15">
            <a:extLst>
              <a:ext uri="{FF2B5EF4-FFF2-40B4-BE49-F238E27FC236}">
                <a16:creationId xmlns:a16="http://schemas.microsoft.com/office/drawing/2014/main" id="{EEFB1377-2783-49F1-A131-38F4B63B90C4}"/>
              </a:ext>
            </a:extLst>
          </p:cNvPr>
          <p:cNvSpPr>
            <a:spLocks noGrp="1"/>
          </p:cNvSpPr>
          <p:nvPr>
            <p:ph type="body" sz="quarter" idx="51" hasCustomPrompt="1"/>
          </p:nvPr>
        </p:nvSpPr>
        <p:spPr>
          <a:xfrm>
            <a:off x="10376433" y="4527297"/>
            <a:ext cx="1799279"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80" name="Text Placeholder 18">
            <a:extLst>
              <a:ext uri="{FF2B5EF4-FFF2-40B4-BE49-F238E27FC236}">
                <a16:creationId xmlns:a16="http://schemas.microsoft.com/office/drawing/2014/main" id="{C188F315-95C8-490A-AB31-6B6D7A7A5357}"/>
              </a:ext>
            </a:extLst>
          </p:cNvPr>
          <p:cNvSpPr>
            <a:spLocks noGrp="1"/>
          </p:cNvSpPr>
          <p:nvPr>
            <p:ph type="body" sz="quarter" idx="52" hasCustomPrompt="1"/>
          </p:nvPr>
        </p:nvSpPr>
        <p:spPr>
          <a:xfrm>
            <a:off x="10376438" y="4788103"/>
            <a:ext cx="1798870"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Tree>
    <p:extLst>
      <p:ext uri="{BB962C8B-B14F-4D97-AF65-F5344CB8AC3E}">
        <p14:creationId xmlns:p14="http://schemas.microsoft.com/office/powerpoint/2010/main" val="1051908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4 colum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1034142" y="1110286"/>
            <a:ext cx="10515600"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endParaRPr lang="en-US"/>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cxnSp>
        <p:nvCxnSpPr>
          <p:cNvPr id="7" name="Straight Connector 6">
            <a:extLst>
              <a:ext uri="{FF2B5EF4-FFF2-40B4-BE49-F238E27FC236}">
                <a16:creationId xmlns:a16="http://schemas.microsoft.com/office/drawing/2014/main" id="{F87A579D-F737-4350-8205-BCA37BAFE1AB}"/>
              </a:ext>
            </a:extLst>
          </p:cNvPr>
          <p:cNvCxnSpPr>
            <a:cxnSpLocks/>
          </p:cNvCxnSpPr>
          <p:nvPr userDrawn="1"/>
        </p:nvCxnSpPr>
        <p:spPr>
          <a:xfrm>
            <a:off x="1121228" y="0"/>
            <a:ext cx="0" cy="1110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3135F811-46C6-4574-99D7-6B90FE873BDF}"/>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1" name="Content Placeholder 3">
            <a:extLst>
              <a:ext uri="{FF2B5EF4-FFF2-40B4-BE49-F238E27FC236}">
                <a16:creationId xmlns:a16="http://schemas.microsoft.com/office/drawing/2014/main" id="{AB03F056-6BD3-4D1E-B794-6796E05CC4CF}"/>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2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2" name="Text Placeholder 4">
            <a:extLst>
              <a:ext uri="{FF2B5EF4-FFF2-40B4-BE49-F238E27FC236}">
                <a16:creationId xmlns:a16="http://schemas.microsoft.com/office/drawing/2014/main" id="{DD442E15-02E7-470A-B455-1641DC03E513}"/>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Content Placeholder 5">
            <a:extLst>
              <a:ext uri="{FF2B5EF4-FFF2-40B4-BE49-F238E27FC236}">
                <a16:creationId xmlns:a16="http://schemas.microsoft.com/office/drawing/2014/main" id="{7AB804A3-DDE8-4F7C-AA96-94BD898660F1}"/>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2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Text Placeholder 2">
            <a:extLst>
              <a:ext uri="{FF2B5EF4-FFF2-40B4-BE49-F238E27FC236}">
                <a16:creationId xmlns:a16="http://schemas.microsoft.com/office/drawing/2014/main" id="{41D76E21-775F-4F86-8F17-E8258055D6DE}"/>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5" name="Content Placeholder 3">
            <a:extLst>
              <a:ext uri="{FF2B5EF4-FFF2-40B4-BE49-F238E27FC236}">
                <a16:creationId xmlns:a16="http://schemas.microsoft.com/office/drawing/2014/main" id="{290EB005-534F-4E5E-81D4-3795AF32C8FB}"/>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2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Text Placeholder 2">
            <a:extLst>
              <a:ext uri="{FF2B5EF4-FFF2-40B4-BE49-F238E27FC236}">
                <a16:creationId xmlns:a16="http://schemas.microsoft.com/office/drawing/2014/main" id="{4DDA664B-9E00-41E2-903A-87130EEDB2DF}"/>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7" name="Content Placeholder 3">
            <a:extLst>
              <a:ext uri="{FF2B5EF4-FFF2-40B4-BE49-F238E27FC236}">
                <a16:creationId xmlns:a16="http://schemas.microsoft.com/office/drawing/2014/main" id="{F38183B6-48F8-4715-8596-BFC77AFE9243}"/>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2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8" name="Text Placeholder 2">
            <a:extLst>
              <a:ext uri="{FF2B5EF4-FFF2-40B4-BE49-F238E27FC236}">
                <a16:creationId xmlns:a16="http://schemas.microsoft.com/office/drawing/2014/main" id="{0C6D44CB-DAE7-40C8-B7B5-3AC0F92E224A}"/>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cap="all" spc="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D388CB94-B0AB-4513-9265-432FA36890D7}"/>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cap="all" spc="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5" name="Text Placeholder 2">
            <a:extLst>
              <a:ext uri="{FF2B5EF4-FFF2-40B4-BE49-F238E27FC236}">
                <a16:creationId xmlns:a16="http://schemas.microsoft.com/office/drawing/2014/main" id="{82DB4D40-3550-49E6-AF64-41E7E499F45D}"/>
              </a:ext>
            </a:extLst>
          </p:cNvPr>
          <p:cNvSpPr>
            <a:spLocks noGrp="1"/>
          </p:cNvSpPr>
          <p:nvPr>
            <p:ph type="body" idx="23" hasCustomPrompt="1"/>
          </p:nvPr>
        </p:nvSpPr>
        <p:spPr>
          <a:xfrm>
            <a:off x="9023074" y="4464454"/>
            <a:ext cx="2330726" cy="438505"/>
          </a:xfrm>
        </p:spPr>
        <p:txBody>
          <a:bodyPr lIns="0" rIns="0" anchor="b">
            <a:noAutofit/>
          </a:bodyPr>
          <a:lstStyle>
            <a:lvl1pPr marL="0" indent="0" algn="ctr">
              <a:buNone/>
              <a:defRPr lang="en-US" sz="1400" kern="1200" cap="all" spc="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6" name="Text Placeholder 2">
            <a:extLst>
              <a:ext uri="{FF2B5EF4-FFF2-40B4-BE49-F238E27FC236}">
                <a16:creationId xmlns:a16="http://schemas.microsoft.com/office/drawing/2014/main" id="{F6056747-20EC-4D2B-8AD5-79902BC51847}"/>
              </a:ext>
            </a:extLst>
          </p:cNvPr>
          <p:cNvSpPr>
            <a:spLocks noGrp="1"/>
          </p:cNvSpPr>
          <p:nvPr>
            <p:ph type="body" idx="24" hasCustomPrompt="1"/>
          </p:nvPr>
        </p:nvSpPr>
        <p:spPr>
          <a:xfrm>
            <a:off x="3568700" y="4464453"/>
            <a:ext cx="2330726" cy="438505"/>
          </a:xfrm>
        </p:spPr>
        <p:txBody>
          <a:bodyPr lIns="0" rIns="0" anchor="b">
            <a:noAutofit/>
          </a:bodyPr>
          <a:lstStyle>
            <a:lvl1pPr marL="0" indent="0" algn="ctr">
              <a:buNone/>
              <a:defRPr lang="en-US" sz="1400" kern="1200" cap="all" spc="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Tree>
    <p:extLst>
      <p:ext uri="{BB962C8B-B14F-4D97-AF65-F5344CB8AC3E}">
        <p14:creationId xmlns:p14="http://schemas.microsoft.com/office/powerpoint/2010/main" val="1418097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 pic M">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E65E2A4-B306-4415-9D4B-9E9F98B043BB}"/>
              </a:ext>
            </a:extLst>
          </p:cNvPr>
          <p:cNvSpPr>
            <a:spLocks noGrp="1"/>
          </p:cNvSpPr>
          <p:nvPr>
            <p:ph type="pic" sz="quarter" idx="13"/>
          </p:nvPr>
        </p:nvSpPr>
        <p:spPr>
          <a:xfrm>
            <a:off x="0" y="0"/>
            <a:ext cx="6508046" cy="6858000"/>
          </a:xfrm>
          <a:custGeom>
            <a:avLst/>
            <a:gdLst>
              <a:gd name="connsiteX0" fmla="*/ 0 w 6508046"/>
              <a:gd name="connsiteY0" fmla="*/ 0 h 6858000"/>
              <a:gd name="connsiteX1" fmla="*/ 364331 w 6508046"/>
              <a:gd name="connsiteY1" fmla="*/ 0 h 6858000"/>
              <a:gd name="connsiteX2" fmla="*/ 1163270 w 6508046"/>
              <a:gd name="connsiteY2" fmla="*/ 2195274 h 6858000"/>
              <a:gd name="connsiteX3" fmla="*/ 1708696 w 6508046"/>
              <a:gd name="connsiteY3" fmla="*/ 4033986 h 6858000"/>
              <a:gd name="connsiteX4" fmla="*/ 1771025 w 6508046"/>
              <a:gd name="connsiteY4" fmla="*/ 4033986 h 6858000"/>
              <a:gd name="connsiteX5" fmla="*/ 2316450 w 6508046"/>
              <a:gd name="connsiteY5" fmla="*/ 2195274 h 6858000"/>
              <a:gd name="connsiteX6" fmla="*/ 3084403 w 6508046"/>
              <a:gd name="connsiteY6" fmla="*/ 0 h 6858000"/>
              <a:gd name="connsiteX7" fmla="*/ 6508046 w 6508046"/>
              <a:gd name="connsiteY7" fmla="*/ 0 h 6858000"/>
              <a:gd name="connsiteX8" fmla="*/ 6508046 w 6508046"/>
              <a:gd name="connsiteY8" fmla="*/ 6858000 h 6858000"/>
              <a:gd name="connsiteX9" fmla="*/ 4310896 w 6508046"/>
              <a:gd name="connsiteY9" fmla="*/ 6858000 h 6858000"/>
              <a:gd name="connsiteX10" fmla="*/ 4310896 w 6508046"/>
              <a:gd name="connsiteY10" fmla="*/ 4407962 h 6858000"/>
              <a:gd name="connsiteX11" fmla="*/ 4638169 w 6508046"/>
              <a:gd name="connsiteY11" fmla="*/ 683746 h 6858000"/>
              <a:gd name="connsiteX12" fmla="*/ 4575840 w 6508046"/>
              <a:gd name="connsiteY12" fmla="*/ 683746 h 6858000"/>
              <a:gd name="connsiteX13" fmla="*/ 3734395 w 6508046"/>
              <a:gd name="connsiteY13" fmla="*/ 3332738 h 6858000"/>
              <a:gd name="connsiteX14" fmla="*/ 2441823 w 6508046"/>
              <a:gd name="connsiteY14" fmla="*/ 6858000 h 6858000"/>
              <a:gd name="connsiteX15" fmla="*/ 914221 w 6508046"/>
              <a:gd name="connsiteY15" fmla="*/ 6858000 h 6858000"/>
              <a:gd name="connsiteX16" fmla="*/ 0 w 6508046"/>
              <a:gd name="connsiteY16" fmla="*/ 43361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08046" h="6858000">
                <a:moveTo>
                  <a:pt x="0" y="0"/>
                </a:moveTo>
                <a:lnTo>
                  <a:pt x="364331" y="0"/>
                </a:lnTo>
                <a:lnTo>
                  <a:pt x="1163270" y="2195274"/>
                </a:lnTo>
                <a:cubicBezTo>
                  <a:pt x="1350258" y="2787402"/>
                  <a:pt x="1521708" y="3395157"/>
                  <a:pt x="1708696" y="4033986"/>
                </a:cubicBezTo>
                <a:lnTo>
                  <a:pt x="1771025" y="4033986"/>
                </a:lnTo>
                <a:cubicBezTo>
                  <a:pt x="1958013" y="3395067"/>
                  <a:pt x="2113925" y="2787313"/>
                  <a:pt x="2316450" y="2195274"/>
                </a:cubicBezTo>
                <a:lnTo>
                  <a:pt x="3084403" y="0"/>
                </a:lnTo>
                <a:lnTo>
                  <a:pt x="6508046" y="0"/>
                </a:lnTo>
                <a:lnTo>
                  <a:pt x="6508046" y="6858000"/>
                </a:lnTo>
                <a:lnTo>
                  <a:pt x="4310896" y="6858000"/>
                </a:lnTo>
                <a:lnTo>
                  <a:pt x="4310896" y="4407962"/>
                </a:lnTo>
                <a:cubicBezTo>
                  <a:pt x="4310896" y="3410694"/>
                  <a:pt x="4513511" y="1681014"/>
                  <a:pt x="4638169" y="683746"/>
                </a:cubicBezTo>
                <a:lnTo>
                  <a:pt x="4575840" y="683746"/>
                </a:lnTo>
                <a:lnTo>
                  <a:pt x="3734395" y="3332738"/>
                </a:lnTo>
                <a:lnTo>
                  <a:pt x="2441823" y="6858000"/>
                </a:lnTo>
                <a:lnTo>
                  <a:pt x="914221" y="6858000"/>
                </a:lnTo>
                <a:lnTo>
                  <a:pt x="0" y="4336167"/>
                </a:lnTo>
                <a:close/>
              </a:path>
            </a:pathLst>
          </a:custGeom>
        </p:spPr>
        <p:txBody>
          <a:bodyPr wrap="square">
            <a:noAutofit/>
          </a:bodyPr>
          <a:lstStyle/>
          <a:p>
            <a:r>
              <a:rPr lang="en-US"/>
              <a:t>Click icon to add picture</a:t>
            </a:r>
          </a:p>
        </p:txBody>
      </p:sp>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7260771" y="4136571"/>
            <a:ext cx="3907972" cy="1883230"/>
          </a:xfrm>
        </p:spPr>
        <p:txBody>
          <a:bodyPr lIns="0">
            <a:normAutofit/>
          </a:bodyPr>
          <a:lstStyle>
            <a:lvl1pPr marL="0" indent="0">
              <a:lnSpc>
                <a:spcPct val="150000"/>
              </a:lnSpc>
              <a:buNone/>
              <a:defRPr sz="1200"/>
            </a:lvl1pPr>
          </a:lstStyle>
          <a:p>
            <a:pPr lvl="0"/>
            <a:r>
              <a:rPr lang="en-US"/>
              <a:t>Click to edit Master text styles</a:t>
            </a:r>
          </a:p>
        </p:txBody>
      </p:sp>
      <p:sp>
        <p:nvSpPr>
          <p:cNvPr id="4" name="Date Placeholder 3">
            <a:extLst>
              <a:ext uri="{FF2B5EF4-FFF2-40B4-BE49-F238E27FC236}">
                <a16:creationId xmlns:a16="http://schemas.microsoft.com/office/drawing/2014/main" id="{241881D0-A955-463B-814E-4977DB443F87}"/>
              </a:ext>
            </a:extLst>
          </p:cNvPr>
          <p:cNvSpPr>
            <a:spLocks noGrp="1"/>
          </p:cNvSpPr>
          <p:nvPr>
            <p:ph type="dt" sz="half" idx="10"/>
          </p:nvPr>
        </p:nvSpPr>
        <p:spPr>
          <a:xfrm>
            <a:off x="838200" y="6356350"/>
            <a:ext cx="1643743" cy="365125"/>
          </a:xfrm>
        </p:spPr>
        <p:txBody>
          <a:bodyPr/>
          <a:lstStyle>
            <a:lvl1pPr algn="ct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660B6947-085B-4130-82A4-5D464A42F85F}"/>
              </a:ext>
            </a:extLst>
          </p:cNvPr>
          <p:cNvSpPr>
            <a:spLocks noGrp="1"/>
          </p:cNvSpPr>
          <p:nvPr>
            <p:ph type="ftr" sz="quarter" idx="11"/>
          </p:nvPr>
        </p:nvSpPr>
        <p:spPr>
          <a:xfrm>
            <a:off x="4332514" y="6356350"/>
            <a:ext cx="2175532" cy="365125"/>
          </a:xfrm>
        </p:spPr>
        <p:txBody>
          <a:bodyPr/>
          <a:lstStyle>
            <a:lvl1pPr>
              <a:defRPr>
                <a:solidFill>
                  <a:schemeClr val="tx1"/>
                </a:solidFill>
              </a:defRPr>
            </a:lvl1pPr>
          </a:lstStyle>
          <a:p>
            <a:r>
              <a:rPr lang="en-US"/>
              <a:t>Pitch deck</a:t>
            </a:r>
          </a:p>
        </p:txBody>
      </p:sp>
      <p:sp>
        <p:nvSpPr>
          <p:cNvPr id="6" name="Slide Number Placeholder 5">
            <a:extLst>
              <a:ext uri="{FF2B5EF4-FFF2-40B4-BE49-F238E27FC236}">
                <a16:creationId xmlns:a16="http://schemas.microsoft.com/office/drawing/2014/main" id="{ABD21287-635C-42C2-8343-AB4B83FB3B76}"/>
              </a:ext>
            </a:extLst>
          </p:cNvPr>
          <p:cNvSpPr>
            <a:spLocks noGrp="1"/>
          </p:cNvSpPr>
          <p:nvPr>
            <p:ph type="sldNum" sz="quarter" idx="12"/>
          </p:nvPr>
        </p:nvSpPr>
        <p:spPr/>
        <p:txBody>
          <a:bodyPr/>
          <a:lstStyle/>
          <a:p>
            <a:fld id="{9FF96520-E4CE-4EAD-8ABF-1D2297D6B3AA}" type="slidenum">
              <a:rPr lang="en-US" smtClean="0"/>
              <a:t>‹#›</a:t>
            </a:fld>
            <a:endParaRPr lang="en-US"/>
          </a:p>
        </p:txBody>
      </p:sp>
      <p:sp>
        <p:nvSpPr>
          <p:cNvPr id="8" name="Title 1">
            <a:extLst>
              <a:ext uri="{FF2B5EF4-FFF2-40B4-BE49-F238E27FC236}">
                <a16:creationId xmlns:a16="http://schemas.microsoft.com/office/drawing/2014/main" id="{7CA22921-D059-426E-8623-0C4322D58F73}"/>
              </a:ext>
            </a:extLst>
          </p:cNvPr>
          <p:cNvSpPr>
            <a:spLocks noGrp="1"/>
          </p:cNvSpPr>
          <p:nvPr>
            <p:ph type="title"/>
          </p:nvPr>
        </p:nvSpPr>
        <p:spPr>
          <a:xfrm>
            <a:off x="7260771" y="3363686"/>
            <a:ext cx="3907972" cy="555171"/>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cxnSp>
        <p:nvCxnSpPr>
          <p:cNvPr id="10" name="Straight Connector 9">
            <a:extLst>
              <a:ext uri="{FF2B5EF4-FFF2-40B4-BE49-F238E27FC236}">
                <a16:creationId xmlns:a16="http://schemas.microsoft.com/office/drawing/2014/main" id="{178A5C12-53C3-4CC4-AA3B-D3292948C778}"/>
              </a:ext>
            </a:extLst>
          </p:cNvPr>
          <p:cNvCxnSpPr>
            <a:cxnSpLocks/>
          </p:cNvCxnSpPr>
          <p:nvPr userDrawn="1"/>
        </p:nvCxnSpPr>
        <p:spPr>
          <a:xfrm>
            <a:off x="7271657" y="0"/>
            <a:ext cx="0" cy="3124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62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4A9869E4-27A3-4A22-92EA-ECD5099EC492}"/>
              </a:ext>
            </a:extLst>
          </p:cNvPr>
          <p:cNvSpPr/>
          <p:nvPr userDrawn="1"/>
        </p:nvSpPr>
        <p:spPr>
          <a:xfrm>
            <a:off x="6016886" y="0"/>
            <a:ext cx="6175114" cy="6858000"/>
          </a:xfrm>
          <a:custGeom>
            <a:avLst/>
            <a:gdLst>
              <a:gd name="connsiteX0" fmla="*/ 1341004 w 6175114"/>
              <a:gd name="connsiteY0" fmla="*/ 0 h 6858000"/>
              <a:gd name="connsiteX1" fmla="*/ 6175114 w 6175114"/>
              <a:gd name="connsiteY1" fmla="*/ 0 h 6858000"/>
              <a:gd name="connsiteX2" fmla="*/ 6175114 w 6175114"/>
              <a:gd name="connsiteY2" fmla="*/ 1753853 h 6858000"/>
              <a:gd name="connsiteX3" fmla="*/ 5820369 w 6175114"/>
              <a:gd name="connsiteY3" fmla="*/ 2196189 h 6858000"/>
              <a:gd name="connsiteX4" fmla="*/ 3753019 w 6175114"/>
              <a:gd name="connsiteY4" fmla="*/ 1432910 h 6858000"/>
              <a:gd name="connsiteX5" fmla="*/ 2496678 w 6175114"/>
              <a:gd name="connsiteY5" fmla="*/ 2275742 h 6858000"/>
              <a:gd name="connsiteX6" fmla="*/ 4071059 w 6175114"/>
              <a:gd name="connsiteY6" fmla="*/ 3452528 h 6858000"/>
              <a:gd name="connsiteX7" fmla="*/ 5359131 w 6175114"/>
              <a:gd name="connsiteY7" fmla="*/ 3977321 h 6858000"/>
              <a:gd name="connsiteX8" fmla="*/ 6026758 w 6175114"/>
              <a:gd name="connsiteY8" fmla="*/ 4302039 h 6858000"/>
              <a:gd name="connsiteX9" fmla="*/ 6175114 w 6175114"/>
              <a:gd name="connsiteY9" fmla="*/ 4397461 h 6858000"/>
              <a:gd name="connsiteX10" fmla="*/ 6175114 w 6175114"/>
              <a:gd name="connsiteY10" fmla="*/ 6858000 h 6858000"/>
              <a:gd name="connsiteX11" fmla="*/ 4869473 w 6175114"/>
              <a:gd name="connsiteY11" fmla="*/ 6858000 h 6858000"/>
              <a:gd name="connsiteX12" fmla="*/ 4856472 w 6175114"/>
              <a:gd name="connsiteY12" fmla="*/ 6790487 h 6858000"/>
              <a:gd name="connsiteX13" fmla="*/ 3419067 w 6175114"/>
              <a:gd name="connsiteY13" fmla="*/ 5837920 h 6858000"/>
              <a:gd name="connsiteX14" fmla="*/ 2099173 w 6175114"/>
              <a:gd name="connsiteY14" fmla="*/ 5265482 h 6858000"/>
              <a:gd name="connsiteX15" fmla="*/ 0 w 6175114"/>
              <a:gd name="connsiteY15" fmla="*/ 2434764 h 6858000"/>
              <a:gd name="connsiteX16" fmla="*/ 1315163 w 6175114"/>
              <a:gd name="connsiteY16" fmla="*/ 16279 h 6858000"/>
              <a:gd name="connsiteX17" fmla="*/ 1341004 w 6175114"/>
              <a:gd name="connsiteY1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75114" h="6858000">
                <a:moveTo>
                  <a:pt x="1341004" y="0"/>
                </a:moveTo>
                <a:lnTo>
                  <a:pt x="6175114" y="0"/>
                </a:lnTo>
                <a:lnTo>
                  <a:pt x="6175114" y="1753853"/>
                </a:lnTo>
                <a:lnTo>
                  <a:pt x="5820369" y="2196189"/>
                </a:lnTo>
                <a:cubicBezTo>
                  <a:pt x="5120645" y="1703218"/>
                  <a:pt x="4405009" y="1432910"/>
                  <a:pt x="3753019" y="1432910"/>
                </a:cubicBezTo>
                <a:cubicBezTo>
                  <a:pt x="2989739" y="1432910"/>
                  <a:pt x="2496678" y="1735039"/>
                  <a:pt x="2496678" y="2275742"/>
                </a:cubicBezTo>
                <a:cubicBezTo>
                  <a:pt x="2496678" y="2880092"/>
                  <a:pt x="3148671" y="3086756"/>
                  <a:pt x="4071059" y="3452528"/>
                </a:cubicBezTo>
                <a:lnTo>
                  <a:pt x="5359131" y="3977321"/>
                </a:lnTo>
                <a:cubicBezTo>
                  <a:pt x="5600645" y="4072737"/>
                  <a:pt x="5823711" y="4180452"/>
                  <a:pt x="6026758" y="4302039"/>
                </a:cubicBezTo>
                <a:lnTo>
                  <a:pt x="6175114" y="4397461"/>
                </a:lnTo>
                <a:lnTo>
                  <a:pt x="6175114" y="6858000"/>
                </a:lnTo>
                <a:lnTo>
                  <a:pt x="4869473" y="6858000"/>
                </a:lnTo>
                <a:lnTo>
                  <a:pt x="4856472" y="6790487"/>
                </a:lnTo>
                <a:cubicBezTo>
                  <a:pt x="4737539" y="6344090"/>
                  <a:pt x="4212235" y="6157971"/>
                  <a:pt x="3419067" y="5837920"/>
                </a:cubicBezTo>
                <a:lnTo>
                  <a:pt x="2099173" y="5265482"/>
                </a:lnTo>
                <a:cubicBezTo>
                  <a:pt x="1001854" y="4836066"/>
                  <a:pt x="0" y="3929589"/>
                  <a:pt x="0" y="2434764"/>
                </a:cubicBezTo>
                <a:cubicBezTo>
                  <a:pt x="0" y="1459726"/>
                  <a:pt x="493110" y="590353"/>
                  <a:pt x="1315163" y="16279"/>
                </a:cubicBezTo>
                <a:lnTo>
                  <a:pt x="1341004" y="0"/>
                </a:lnTo>
                <a:close/>
              </a:path>
            </a:pathLst>
          </a:custGeom>
          <a:gradFill>
            <a:gsLst>
              <a:gs pos="100000">
                <a:schemeClr val="accent2"/>
              </a:gs>
              <a:gs pos="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3917A6-AC6D-490C-947C-C8BDB0A54B33}"/>
              </a:ext>
            </a:extLst>
          </p:cNvPr>
          <p:cNvSpPr>
            <a:spLocks noGrp="1"/>
          </p:cNvSpPr>
          <p:nvPr>
            <p:ph type="title"/>
          </p:nvPr>
        </p:nvSpPr>
        <p:spPr>
          <a:xfrm>
            <a:off x="1099456" y="3257550"/>
            <a:ext cx="4203247" cy="743744"/>
          </a:xfrm>
        </p:spPr>
        <p:txBody>
          <a:bodyPr lIns="0" anchor="t">
            <a:noAutofit/>
          </a:bodyPr>
          <a:lstStyle>
            <a:lvl1pPr>
              <a:defRPr sz="2800" cap="all" baseline="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1099456" y="4238625"/>
            <a:ext cx="4203247" cy="1800225"/>
          </a:xfrm>
        </p:spPr>
        <p:txBody>
          <a:bodyPr lIns="0">
            <a:normAutofit/>
          </a:bodyPr>
          <a:lstStyle>
            <a:lvl1pPr marL="0" indent="0">
              <a:lnSpc>
                <a:spcPct val="150000"/>
              </a:lnSpc>
              <a:buNone/>
              <a:defRPr sz="1200"/>
            </a:lvl1pPr>
          </a:lstStyle>
          <a:p>
            <a:pPr lvl="0"/>
            <a:r>
              <a:rPr lang="en-US"/>
              <a:t>Click to edit Master text styles</a:t>
            </a:r>
          </a:p>
        </p:txBody>
      </p:sp>
      <p:sp>
        <p:nvSpPr>
          <p:cNvPr id="4" name="Date Placeholder 3">
            <a:extLst>
              <a:ext uri="{FF2B5EF4-FFF2-40B4-BE49-F238E27FC236}">
                <a16:creationId xmlns:a16="http://schemas.microsoft.com/office/drawing/2014/main" id="{241881D0-A955-463B-814E-4977DB443F8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0B6947-085B-4130-82A4-5D464A42F85F}"/>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ABD21287-635C-42C2-8343-AB4B83FB3B76}"/>
              </a:ext>
            </a:extLst>
          </p:cNvPr>
          <p:cNvSpPr>
            <a:spLocks noGrp="1"/>
          </p:cNvSpPr>
          <p:nvPr>
            <p:ph type="sldNum" sz="quarter" idx="12"/>
          </p:nvPr>
        </p:nvSpPr>
        <p:spPr/>
        <p:txBody>
          <a:bodyPr/>
          <a:lstStyle>
            <a:lvl1pPr>
              <a:defRPr>
                <a:solidFill>
                  <a:schemeClr val="tx1"/>
                </a:solidFill>
              </a:defRPr>
            </a:lvl1pPr>
          </a:lstStyle>
          <a:p>
            <a:fld id="{9FF96520-E4CE-4EAD-8ABF-1D2297D6B3AA}" type="slidenum">
              <a:rPr lang="en-US" smtClean="0"/>
              <a:pPr/>
              <a:t>‹#›</a:t>
            </a:fld>
            <a:endParaRPr lang="en-US"/>
          </a:p>
        </p:txBody>
      </p:sp>
      <p:cxnSp>
        <p:nvCxnSpPr>
          <p:cNvPr id="31" name="Straight Connector 30">
            <a:extLst>
              <a:ext uri="{FF2B5EF4-FFF2-40B4-BE49-F238E27FC236}">
                <a16:creationId xmlns:a16="http://schemas.microsoft.com/office/drawing/2014/main" id="{6BF3408D-E369-4A9E-ABF8-0D643DDD2F9A}"/>
              </a:ext>
            </a:extLst>
          </p:cNvPr>
          <p:cNvCxnSpPr>
            <a:cxnSpLocks/>
          </p:cNvCxnSpPr>
          <p:nvPr userDrawn="1"/>
        </p:nvCxnSpPr>
        <p:spPr>
          <a:xfrm>
            <a:off x="1121228" y="0"/>
            <a:ext cx="0" cy="3048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78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D230F83A-5E75-4047-ADC0-05151570D70A}"/>
              </a:ext>
            </a:extLst>
          </p:cNvPr>
          <p:cNvSpPr>
            <a:spLocks noGrp="1"/>
          </p:cNvSpPr>
          <p:nvPr>
            <p:ph type="pic" sz="quarter" idx="28"/>
          </p:nvPr>
        </p:nvSpPr>
        <p:spPr>
          <a:xfrm>
            <a:off x="6426578" y="0"/>
            <a:ext cx="5765422" cy="6858000"/>
          </a:xfrm>
          <a:custGeom>
            <a:avLst/>
            <a:gdLst>
              <a:gd name="connsiteX0" fmla="*/ 4105955 w 5765422"/>
              <a:gd name="connsiteY0" fmla="*/ 0 h 6858000"/>
              <a:gd name="connsiteX1" fmla="*/ 5765422 w 5765422"/>
              <a:gd name="connsiteY1" fmla="*/ 0 h 6858000"/>
              <a:gd name="connsiteX2" fmla="*/ 5765422 w 5765422"/>
              <a:gd name="connsiteY2" fmla="*/ 6858000 h 6858000"/>
              <a:gd name="connsiteX3" fmla="*/ 0 w 57654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5422" h="6858000">
                <a:moveTo>
                  <a:pt x="4105955" y="0"/>
                </a:moveTo>
                <a:lnTo>
                  <a:pt x="5765422" y="0"/>
                </a:lnTo>
                <a:lnTo>
                  <a:pt x="5765422" y="6858000"/>
                </a:lnTo>
                <a:lnTo>
                  <a:pt x="0" y="6858000"/>
                </a:lnTo>
                <a:close/>
              </a:path>
            </a:pathLst>
          </a:custGeom>
        </p:spPr>
        <p:txBody>
          <a:bodyPr wrap="square" anchor="ctr">
            <a:noAutofit/>
          </a:bodyPr>
          <a:lstStyle>
            <a:lvl1pPr marL="0" indent="0" algn="r">
              <a:buNone/>
              <a:defRPr/>
            </a:lvl1pPr>
          </a:lstStyle>
          <a:p>
            <a:r>
              <a:rPr lang="en-US"/>
              <a:t>Click icon to add picture</a:t>
            </a:r>
          </a:p>
        </p:txBody>
      </p:sp>
      <p:sp>
        <p:nvSpPr>
          <p:cNvPr id="30" name="Picture Placeholder 29">
            <a:extLst>
              <a:ext uri="{FF2B5EF4-FFF2-40B4-BE49-F238E27FC236}">
                <a16:creationId xmlns:a16="http://schemas.microsoft.com/office/drawing/2014/main" id="{96FD6FB9-CD68-47AB-A03D-06B72104AF11}"/>
              </a:ext>
            </a:extLst>
          </p:cNvPr>
          <p:cNvSpPr>
            <a:spLocks noGrp="1"/>
          </p:cNvSpPr>
          <p:nvPr>
            <p:ph type="pic" sz="quarter" idx="27"/>
          </p:nvPr>
        </p:nvSpPr>
        <p:spPr>
          <a:xfrm>
            <a:off x="-11657" y="-16298"/>
            <a:ext cx="5555640" cy="6874299"/>
          </a:xfrm>
          <a:custGeom>
            <a:avLst/>
            <a:gdLst>
              <a:gd name="connsiteX0" fmla="*/ 0 w 5555640"/>
              <a:gd name="connsiteY0" fmla="*/ 0 h 6874299"/>
              <a:gd name="connsiteX1" fmla="*/ 5555640 w 5555640"/>
              <a:gd name="connsiteY1" fmla="*/ 8960 h 6874299"/>
              <a:gd name="connsiteX2" fmla="*/ 1445237 w 5555640"/>
              <a:gd name="connsiteY2" fmla="*/ 6874299 h 6874299"/>
              <a:gd name="connsiteX3" fmla="*/ 0 w 5555640"/>
              <a:gd name="connsiteY3" fmla="*/ 6874299 h 6874299"/>
            </a:gdLst>
            <a:ahLst/>
            <a:cxnLst>
              <a:cxn ang="0">
                <a:pos x="connsiteX0" y="connsiteY0"/>
              </a:cxn>
              <a:cxn ang="0">
                <a:pos x="connsiteX1" y="connsiteY1"/>
              </a:cxn>
              <a:cxn ang="0">
                <a:pos x="connsiteX2" y="connsiteY2"/>
              </a:cxn>
              <a:cxn ang="0">
                <a:pos x="connsiteX3" y="connsiteY3"/>
              </a:cxn>
            </a:cxnLst>
            <a:rect l="l" t="t" r="r" b="b"/>
            <a:pathLst>
              <a:path w="5555640" h="6874299">
                <a:moveTo>
                  <a:pt x="0" y="0"/>
                </a:moveTo>
                <a:lnTo>
                  <a:pt x="5555640" y="8960"/>
                </a:lnTo>
                <a:lnTo>
                  <a:pt x="1445237" y="6874299"/>
                </a:lnTo>
                <a:lnTo>
                  <a:pt x="0" y="6874299"/>
                </a:lnTo>
                <a:close/>
              </a:path>
            </a:pathLst>
          </a:custGeom>
        </p:spPr>
        <p:txBody>
          <a:bodyPr wrap="square">
            <a:noAutofit/>
          </a:bodyPr>
          <a:lstStyle/>
          <a:p>
            <a:r>
              <a:rPr lang="en-US"/>
              <a:t>Click icon to add picture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4461307" y="4277953"/>
            <a:ext cx="2310968" cy="470424"/>
          </a:xfrm>
        </p:spPr>
        <p:txBody>
          <a:bodyPr lIns="0">
            <a:normAutofit/>
          </a:bodyPr>
          <a:lstStyle>
            <a:lvl1pPr marL="0" indent="0" algn="l">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lvl1pPr>
              <a:defRPr>
                <a:solidFill>
                  <a:schemeClr val="tx1"/>
                </a:solidFill>
              </a:defRPr>
            </a:lvl1pPr>
          </a:lstStyle>
          <a:p>
            <a:endParaRPr lang="en-US"/>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lvl1pPr>
              <a:defRPr>
                <a:solidFill>
                  <a:schemeClr val="tx1"/>
                </a:solidFill>
              </a:defRPr>
            </a:lvl1pPr>
          </a:lstStyle>
          <a:p>
            <a:fld id="{B5CEABB6-07DC-46E8-9B57-56EC44A396E5}" type="slidenum">
              <a:rPr lang="en-US" smtClean="0"/>
              <a:pPr/>
              <a:t>‹#›</a:t>
            </a:fld>
            <a:endParaRPr lang="en-US"/>
          </a:p>
        </p:txBody>
      </p:sp>
      <p:sp>
        <p:nvSpPr>
          <p:cNvPr id="21" name="Text Placeholder 18">
            <a:extLst>
              <a:ext uri="{FF2B5EF4-FFF2-40B4-BE49-F238E27FC236}">
                <a16:creationId xmlns:a16="http://schemas.microsoft.com/office/drawing/2014/main" id="{D9C3D27C-5291-4A1A-83AC-B52D25F43D57}"/>
              </a:ext>
            </a:extLst>
          </p:cNvPr>
          <p:cNvSpPr>
            <a:spLocks noGrp="1"/>
          </p:cNvSpPr>
          <p:nvPr>
            <p:ph type="body" sz="quarter" idx="24" hasCustomPrompt="1"/>
          </p:nvPr>
        </p:nvSpPr>
        <p:spPr>
          <a:xfrm>
            <a:off x="4156823" y="4752561"/>
            <a:ext cx="2310968" cy="470424"/>
          </a:xfrm>
        </p:spPr>
        <p:txBody>
          <a:bodyPr lIns="0">
            <a:normAutofit/>
          </a:bodyPr>
          <a:lstStyle>
            <a:lvl1pPr marL="0" indent="0" algn="l">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5" name="Text Placeholder 18">
            <a:extLst>
              <a:ext uri="{FF2B5EF4-FFF2-40B4-BE49-F238E27FC236}">
                <a16:creationId xmlns:a16="http://schemas.microsoft.com/office/drawing/2014/main" id="{2B757B2D-A738-401D-A78C-05475608F20A}"/>
              </a:ext>
            </a:extLst>
          </p:cNvPr>
          <p:cNvSpPr>
            <a:spLocks noGrp="1"/>
          </p:cNvSpPr>
          <p:nvPr>
            <p:ph type="body" sz="quarter" idx="26" hasCustomPrompt="1"/>
          </p:nvPr>
        </p:nvSpPr>
        <p:spPr>
          <a:xfrm>
            <a:off x="3869713" y="5217644"/>
            <a:ext cx="2310968" cy="470424"/>
          </a:xfrm>
        </p:spPr>
        <p:txBody>
          <a:bodyPr lIns="0">
            <a:normAutofit/>
          </a:bodyPr>
          <a:lstStyle>
            <a:lvl1pPr marL="0" indent="0" algn="l">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47" name="Text Placeholder 18">
            <a:extLst>
              <a:ext uri="{FF2B5EF4-FFF2-40B4-BE49-F238E27FC236}">
                <a16:creationId xmlns:a16="http://schemas.microsoft.com/office/drawing/2014/main" id="{AD14F11B-0FDD-41EF-8278-550F37093B15}"/>
              </a:ext>
            </a:extLst>
          </p:cNvPr>
          <p:cNvSpPr>
            <a:spLocks noGrp="1"/>
          </p:cNvSpPr>
          <p:nvPr>
            <p:ph type="body" sz="quarter" idx="29" hasCustomPrompt="1"/>
          </p:nvPr>
        </p:nvSpPr>
        <p:spPr>
          <a:xfrm>
            <a:off x="3580046" y="5673201"/>
            <a:ext cx="2310968" cy="470424"/>
          </a:xfrm>
        </p:spPr>
        <p:txBody>
          <a:bodyPr lIns="0">
            <a:normAutofit/>
          </a:bodyPr>
          <a:lstStyle>
            <a:lvl1pPr marL="0" indent="0" algn="l">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12" name="Title 1">
            <a:extLst>
              <a:ext uri="{FF2B5EF4-FFF2-40B4-BE49-F238E27FC236}">
                <a16:creationId xmlns:a16="http://schemas.microsoft.com/office/drawing/2014/main" id="{9EB2270B-D707-4103-98F1-E697CEBA718E}"/>
              </a:ext>
            </a:extLst>
          </p:cNvPr>
          <p:cNvSpPr>
            <a:spLocks noGrp="1"/>
          </p:cNvSpPr>
          <p:nvPr>
            <p:ph type="title"/>
          </p:nvPr>
        </p:nvSpPr>
        <p:spPr>
          <a:xfrm>
            <a:off x="4898571" y="3363686"/>
            <a:ext cx="3907972" cy="555171"/>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12420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pic 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583479E-F517-4F8A-9382-5B73D75104D3}"/>
              </a:ext>
            </a:extLst>
          </p:cNvPr>
          <p:cNvSpPr>
            <a:spLocks noGrp="1"/>
          </p:cNvSpPr>
          <p:nvPr>
            <p:ph type="pic" sz="quarter" idx="13"/>
          </p:nvPr>
        </p:nvSpPr>
        <p:spPr>
          <a:xfrm>
            <a:off x="6016886" y="0"/>
            <a:ext cx="6175114" cy="6858000"/>
          </a:xfrm>
          <a:custGeom>
            <a:avLst/>
            <a:gdLst>
              <a:gd name="connsiteX0" fmla="*/ 1341004 w 6175114"/>
              <a:gd name="connsiteY0" fmla="*/ 0 h 6858000"/>
              <a:gd name="connsiteX1" fmla="*/ 6175114 w 6175114"/>
              <a:gd name="connsiteY1" fmla="*/ 0 h 6858000"/>
              <a:gd name="connsiteX2" fmla="*/ 6175114 w 6175114"/>
              <a:gd name="connsiteY2" fmla="*/ 1753853 h 6858000"/>
              <a:gd name="connsiteX3" fmla="*/ 5820369 w 6175114"/>
              <a:gd name="connsiteY3" fmla="*/ 2196189 h 6858000"/>
              <a:gd name="connsiteX4" fmla="*/ 3753019 w 6175114"/>
              <a:gd name="connsiteY4" fmla="*/ 1432910 h 6858000"/>
              <a:gd name="connsiteX5" fmla="*/ 2496678 w 6175114"/>
              <a:gd name="connsiteY5" fmla="*/ 2275742 h 6858000"/>
              <a:gd name="connsiteX6" fmla="*/ 4071059 w 6175114"/>
              <a:gd name="connsiteY6" fmla="*/ 3452528 h 6858000"/>
              <a:gd name="connsiteX7" fmla="*/ 5359131 w 6175114"/>
              <a:gd name="connsiteY7" fmla="*/ 3977321 h 6858000"/>
              <a:gd name="connsiteX8" fmla="*/ 6026758 w 6175114"/>
              <a:gd name="connsiteY8" fmla="*/ 4302039 h 6858000"/>
              <a:gd name="connsiteX9" fmla="*/ 6175114 w 6175114"/>
              <a:gd name="connsiteY9" fmla="*/ 4397461 h 6858000"/>
              <a:gd name="connsiteX10" fmla="*/ 6175114 w 6175114"/>
              <a:gd name="connsiteY10" fmla="*/ 6858000 h 6858000"/>
              <a:gd name="connsiteX11" fmla="*/ 4869473 w 6175114"/>
              <a:gd name="connsiteY11" fmla="*/ 6858000 h 6858000"/>
              <a:gd name="connsiteX12" fmla="*/ 4856472 w 6175114"/>
              <a:gd name="connsiteY12" fmla="*/ 6790487 h 6858000"/>
              <a:gd name="connsiteX13" fmla="*/ 3419067 w 6175114"/>
              <a:gd name="connsiteY13" fmla="*/ 5837920 h 6858000"/>
              <a:gd name="connsiteX14" fmla="*/ 2099173 w 6175114"/>
              <a:gd name="connsiteY14" fmla="*/ 5265482 h 6858000"/>
              <a:gd name="connsiteX15" fmla="*/ 0 w 6175114"/>
              <a:gd name="connsiteY15" fmla="*/ 2434764 h 6858000"/>
              <a:gd name="connsiteX16" fmla="*/ 1315163 w 6175114"/>
              <a:gd name="connsiteY16" fmla="*/ 162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5114" h="6858000">
                <a:moveTo>
                  <a:pt x="1341004" y="0"/>
                </a:moveTo>
                <a:lnTo>
                  <a:pt x="6175114" y="0"/>
                </a:lnTo>
                <a:lnTo>
                  <a:pt x="6175114" y="1753853"/>
                </a:lnTo>
                <a:lnTo>
                  <a:pt x="5820369" y="2196189"/>
                </a:lnTo>
                <a:cubicBezTo>
                  <a:pt x="5120645" y="1703218"/>
                  <a:pt x="4405009" y="1432910"/>
                  <a:pt x="3753019" y="1432910"/>
                </a:cubicBezTo>
                <a:cubicBezTo>
                  <a:pt x="2989739" y="1432910"/>
                  <a:pt x="2496678" y="1735039"/>
                  <a:pt x="2496678" y="2275742"/>
                </a:cubicBezTo>
                <a:cubicBezTo>
                  <a:pt x="2496678" y="2880092"/>
                  <a:pt x="3148671" y="3086756"/>
                  <a:pt x="4071059" y="3452528"/>
                </a:cubicBezTo>
                <a:lnTo>
                  <a:pt x="5359131" y="3977321"/>
                </a:lnTo>
                <a:cubicBezTo>
                  <a:pt x="5600645" y="4072737"/>
                  <a:pt x="5823711" y="4180452"/>
                  <a:pt x="6026758" y="4302039"/>
                </a:cubicBezTo>
                <a:lnTo>
                  <a:pt x="6175114" y="4397461"/>
                </a:lnTo>
                <a:lnTo>
                  <a:pt x="6175114" y="6858000"/>
                </a:lnTo>
                <a:lnTo>
                  <a:pt x="4869473" y="6858000"/>
                </a:lnTo>
                <a:lnTo>
                  <a:pt x="4856472" y="6790487"/>
                </a:lnTo>
                <a:cubicBezTo>
                  <a:pt x="4737539" y="6344090"/>
                  <a:pt x="4212235" y="6157971"/>
                  <a:pt x="3419067" y="5837920"/>
                </a:cubicBezTo>
                <a:lnTo>
                  <a:pt x="2099173" y="5265482"/>
                </a:lnTo>
                <a:cubicBezTo>
                  <a:pt x="1001854" y="4836066"/>
                  <a:pt x="0" y="3929589"/>
                  <a:pt x="0" y="2434764"/>
                </a:cubicBezTo>
                <a:cubicBezTo>
                  <a:pt x="0" y="1459726"/>
                  <a:pt x="493110" y="590353"/>
                  <a:pt x="1315163" y="16279"/>
                </a:cubicBezTo>
                <a:close/>
              </a:path>
            </a:pathLst>
          </a:custGeom>
        </p:spPr>
        <p:txBody>
          <a:bodyPr wrap="square" anchor="ctr">
            <a:noAutofit/>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983917A6-AC6D-490C-947C-C8BDB0A54B33}"/>
              </a:ext>
            </a:extLst>
          </p:cNvPr>
          <p:cNvSpPr>
            <a:spLocks noGrp="1"/>
          </p:cNvSpPr>
          <p:nvPr>
            <p:ph type="title"/>
          </p:nvPr>
        </p:nvSpPr>
        <p:spPr>
          <a:xfrm>
            <a:off x="1099456" y="3257550"/>
            <a:ext cx="4203247" cy="743744"/>
          </a:xfrm>
        </p:spPr>
        <p:txBody>
          <a:bodyPr lIns="0" anchor="t">
            <a:noAutofit/>
          </a:bodyPr>
          <a:lstStyle>
            <a:lvl1pPr>
              <a:defRPr sz="2800" cap="all" baseline="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1099456" y="4238625"/>
            <a:ext cx="4203247" cy="1800225"/>
          </a:xfrm>
        </p:spPr>
        <p:txBody>
          <a:bodyPr lIns="0">
            <a:normAutofit/>
          </a:bodyPr>
          <a:lstStyle>
            <a:lvl1pPr marL="0" indent="0">
              <a:lnSpc>
                <a:spcPct val="150000"/>
              </a:lnSpc>
              <a:buNone/>
              <a:defRPr sz="1200"/>
            </a:lvl1pPr>
          </a:lstStyle>
          <a:p>
            <a:pPr lvl="0"/>
            <a:r>
              <a:rPr lang="en-US"/>
              <a:t>Click to edit Master text styles</a:t>
            </a:r>
          </a:p>
        </p:txBody>
      </p:sp>
      <p:sp>
        <p:nvSpPr>
          <p:cNvPr id="4" name="Date Placeholder 3">
            <a:extLst>
              <a:ext uri="{FF2B5EF4-FFF2-40B4-BE49-F238E27FC236}">
                <a16:creationId xmlns:a16="http://schemas.microsoft.com/office/drawing/2014/main" id="{241881D0-A955-463B-814E-4977DB443F8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0B6947-085B-4130-82A4-5D464A42F85F}"/>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ABD21287-635C-42C2-8343-AB4B83FB3B76}"/>
              </a:ext>
            </a:extLst>
          </p:cNvPr>
          <p:cNvSpPr>
            <a:spLocks noGrp="1"/>
          </p:cNvSpPr>
          <p:nvPr>
            <p:ph type="sldNum" sz="quarter" idx="12"/>
          </p:nvPr>
        </p:nvSpPr>
        <p:spPr/>
        <p:txBody>
          <a:bodyPr/>
          <a:lstStyle>
            <a:lvl1pPr>
              <a:defRPr>
                <a:solidFill>
                  <a:schemeClr val="tx1"/>
                </a:solidFill>
              </a:defRPr>
            </a:lvl1pPr>
          </a:lstStyle>
          <a:p>
            <a:fld id="{9FF96520-E4CE-4EAD-8ABF-1D2297D6B3AA}" type="slidenum">
              <a:rPr lang="en-US" smtClean="0"/>
              <a:pPr/>
              <a:t>‹#›</a:t>
            </a:fld>
            <a:endParaRPr lang="en-US"/>
          </a:p>
        </p:txBody>
      </p:sp>
      <p:cxnSp>
        <p:nvCxnSpPr>
          <p:cNvPr id="31" name="Straight Connector 30">
            <a:extLst>
              <a:ext uri="{FF2B5EF4-FFF2-40B4-BE49-F238E27FC236}">
                <a16:creationId xmlns:a16="http://schemas.microsoft.com/office/drawing/2014/main" id="{6BF3408D-E369-4A9E-ABF8-0D643DDD2F9A}"/>
              </a:ext>
            </a:extLst>
          </p:cNvPr>
          <p:cNvCxnSpPr>
            <a:cxnSpLocks/>
          </p:cNvCxnSpPr>
          <p:nvPr userDrawn="1"/>
        </p:nvCxnSpPr>
        <p:spPr>
          <a:xfrm>
            <a:off x="1121228" y="0"/>
            <a:ext cx="0" cy="3048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78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34186" y="2903538"/>
            <a:ext cx="3104198" cy="345475"/>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34141" y="3249013"/>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641894" y="2903538"/>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642223" y="3249013"/>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8249601" y="2903538"/>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8250305" y="3249013"/>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1034142" y="1110286"/>
            <a:ext cx="10515600"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endParaRPr lang="en-US"/>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sp>
        <p:nvSpPr>
          <p:cNvPr id="12" name="Text Placeholder 15">
            <a:extLst>
              <a:ext uri="{FF2B5EF4-FFF2-40B4-BE49-F238E27FC236}">
                <a16:creationId xmlns:a16="http://schemas.microsoft.com/office/drawing/2014/main" id="{6CB12E29-CEAA-4595-B65C-5BE0B527CD43}"/>
              </a:ext>
            </a:extLst>
          </p:cNvPr>
          <p:cNvSpPr>
            <a:spLocks noGrp="1"/>
          </p:cNvSpPr>
          <p:nvPr>
            <p:ph type="body" sz="quarter" idx="23" hasCustomPrompt="1"/>
          </p:nvPr>
        </p:nvSpPr>
        <p:spPr>
          <a:xfrm>
            <a:off x="1033811" y="4551950"/>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3" name="Text Placeholder 18">
            <a:extLst>
              <a:ext uri="{FF2B5EF4-FFF2-40B4-BE49-F238E27FC236}">
                <a16:creationId xmlns:a16="http://schemas.microsoft.com/office/drawing/2014/main" id="{9A5A9E4A-8FA1-4B1A-86F3-162A0ED25FF5}"/>
              </a:ext>
            </a:extLst>
          </p:cNvPr>
          <p:cNvSpPr>
            <a:spLocks noGrp="1"/>
          </p:cNvSpPr>
          <p:nvPr>
            <p:ph type="body" sz="quarter" idx="24" hasCustomPrompt="1"/>
          </p:nvPr>
        </p:nvSpPr>
        <p:spPr>
          <a:xfrm>
            <a:off x="1033766" y="4897425"/>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14" name="Text Placeholder 15">
            <a:extLst>
              <a:ext uri="{FF2B5EF4-FFF2-40B4-BE49-F238E27FC236}">
                <a16:creationId xmlns:a16="http://schemas.microsoft.com/office/drawing/2014/main" id="{1656AF90-4012-4B9E-81A7-2796EE40AEAF}"/>
              </a:ext>
            </a:extLst>
          </p:cNvPr>
          <p:cNvSpPr>
            <a:spLocks noGrp="1"/>
          </p:cNvSpPr>
          <p:nvPr>
            <p:ph type="body" sz="quarter" idx="25" hasCustomPrompt="1"/>
          </p:nvPr>
        </p:nvSpPr>
        <p:spPr>
          <a:xfrm>
            <a:off x="4641519" y="4551950"/>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6" name="Text Placeholder 18">
            <a:extLst>
              <a:ext uri="{FF2B5EF4-FFF2-40B4-BE49-F238E27FC236}">
                <a16:creationId xmlns:a16="http://schemas.microsoft.com/office/drawing/2014/main" id="{E34BCA93-D058-4D61-BAE5-2671E1572376}"/>
              </a:ext>
            </a:extLst>
          </p:cNvPr>
          <p:cNvSpPr>
            <a:spLocks noGrp="1"/>
          </p:cNvSpPr>
          <p:nvPr>
            <p:ph type="body" sz="quarter" idx="26" hasCustomPrompt="1"/>
          </p:nvPr>
        </p:nvSpPr>
        <p:spPr>
          <a:xfrm>
            <a:off x="4641848" y="4897425"/>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18" name="Text Placeholder 15">
            <a:extLst>
              <a:ext uri="{FF2B5EF4-FFF2-40B4-BE49-F238E27FC236}">
                <a16:creationId xmlns:a16="http://schemas.microsoft.com/office/drawing/2014/main" id="{0BE8C5BE-9959-40C7-83C2-546EBFBC1414}"/>
              </a:ext>
            </a:extLst>
          </p:cNvPr>
          <p:cNvSpPr>
            <a:spLocks noGrp="1"/>
          </p:cNvSpPr>
          <p:nvPr>
            <p:ph type="body" sz="quarter" idx="27" hasCustomPrompt="1"/>
          </p:nvPr>
        </p:nvSpPr>
        <p:spPr>
          <a:xfrm>
            <a:off x="8249226" y="4551950"/>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9" name="Text Placeholder 18">
            <a:extLst>
              <a:ext uri="{FF2B5EF4-FFF2-40B4-BE49-F238E27FC236}">
                <a16:creationId xmlns:a16="http://schemas.microsoft.com/office/drawing/2014/main" id="{5FC20880-2D17-4854-A424-DED10A8A8D36}"/>
              </a:ext>
            </a:extLst>
          </p:cNvPr>
          <p:cNvSpPr>
            <a:spLocks noGrp="1"/>
          </p:cNvSpPr>
          <p:nvPr>
            <p:ph type="body" sz="quarter" idx="28" hasCustomPrompt="1"/>
          </p:nvPr>
        </p:nvSpPr>
        <p:spPr>
          <a:xfrm>
            <a:off x="8249930" y="4897425"/>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cxnSp>
        <p:nvCxnSpPr>
          <p:cNvPr id="7" name="Straight Connector 6">
            <a:extLst>
              <a:ext uri="{FF2B5EF4-FFF2-40B4-BE49-F238E27FC236}">
                <a16:creationId xmlns:a16="http://schemas.microsoft.com/office/drawing/2014/main" id="{F87A579D-F737-4350-8205-BCA37BAFE1AB}"/>
              </a:ext>
            </a:extLst>
          </p:cNvPr>
          <p:cNvCxnSpPr>
            <a:cxnSpLocks/>
          </p:cNvCxnSpPr>
          <p:nvPr userDrawn="1"/>
        </p:nvCxnSpPr>
        <p:spPr>
          <a:xfrm>
            <a:off x="1121228" y="0"/>
            <a:ext cx="0" cy="1110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00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4450921" y="2145859"/>
            <a:ext cx="5042568" cy="345473"/>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4450922" y="2491335"/>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1034142" y="419184"/>
            <a:ext cx="2362200" cy="1110286"/>
          </a:xfrm>
        </p:spPr>
        <p:txBody>
          <a:bodyPr lIns="0" anchor="b">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endParaRPr lang="en-US"/>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sp>
        <p:nvSpPr>
          <p:cNvPr id="20" name="Text Placeholder 15">
            <a:extLst>
              <a:ext uri="{FF2B5EF4-FFF2-40B4-BE49-F238E27FC236}">
                <a16:creationId xmlns:a16="http://schemas.microsoft.com/office/drawing/2014/main" id="{E6C37A20-957D-4B0B-AC33-7DD21D99A658}"/>
              </a:ext>
            </a:extLst>
          </p:cNvPr>
          <p:cNvSpPr>
            <a:spLocks noGrp="1"/>
          </p:cNvSpPr>
          <p:nvPr>
            <p:ph type="body" sz="quarter" idx="23" hasCustomPrompt="1"/>
          </p:nvPr>
        </p:nvSpPr>
        <p:spPr>
          <a:xfrm>
            <a:off x="4450921" y="3198051"/>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1" name="Text Placeholder 18">
            <a:extLst>
              <a:ext uri="{FF2B5EF4-FFF2-40B4-BE49-F238E27FC236}">
                <a16:creationId xmlns:a16="http://schemas.microsoft.com/office/drawing/2014/main" id="{D9C3D27C-5291-4A1A-83AC-B52D25F43D57}"/>
              </a:ext>
            </a:extLst>
          </p:cNvPr>
          <p:cNvSpPr>
            <a:spLocks noGrp="1"/>
          </p:cNvSpPr>
          <p:nvPr>
            <p:ph type="body" sz="quarter" idx="24" hasCustomPrompt="1"/>
          </p:nvPr>
        </p:nvSpPr>
        <p:spPr>
          <a:xfrm>
            <a:off x="4450922" y="3543527"/>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4" name="Text Placeholder 15">
            <a:extLst>
              <a:ext uri="{FF2B5EF4-FFF2-40B4-BE49-F238E27FC236}">
                <a16:creationId xmlns:a16="http://schemas.microsoft.com/office/drawing/2014/main" id="{BD09685A-53BF-4E9B-BD7F-C77B60165D24}"/>
              </a:ext>
            </a:extLst>
          </p:cNvPr>
          <p:cNvSpPr>
            <a:spLocks noGrp="1"/>
          </p:cNvSpPr>
          <p:nvPr>
            <p:ph type="body" sz="quarter" idx="25" hasCustomPrompt="1"/>
          </p:nvPr>
        </p:nvSpPr>
        <p:spPr>
          <a:xfrm>
            <a:off x="4450921" y="5302434"/>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2B757B2D-A738-401D-A78C-05475608F20A}"/>
              </a:ext>
            </a:extLst>
          </p:cNvPr>
          <p:cNvSpPr>
            <a:spLocks noGrp="1"/>
          </p:cNvSpPr>
          <p:nvPr>
            <p:ph type="body" sz="quarter" idx="26" hasCustomPrompt="1"/>
          </p:nvPr>
        </p:nvSpPr>
        <p:spPr>
          <a:xfrm>
            <a:off x="4450922" y="5647910"/>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8" name="Text Placeholder 15">
            <a:extLst>
              <a:ext uri="{FF2B5EF4-FFF2-40B4-BE49-F238E27FC236}">
                <a16:creationId xmlns:a16="http://schemas.microsoft.com/office/drawing/2014/main" id="{AE158F00-CB9F-4C14-B6F0-47E4F7019127}"/>
              </a:ext>
            </a:extLst>
          </p:cNvPr>
          <p:cNvSpPr>
            <a:spLocks noGrp="1"/>
          </p:cNvSpPr>
          <p:nvPr>
            <p:ph type="body" sz="quarter" idx="27" hasCustomPrompt="1"/>
          </p:nvPr>
        </p:nvSpPr>
        <p:spPr>
          <a:xfrm>
            <a:off x="4450921" y="4250243"/>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07878182-5985-41C8-B69F-9DB9EC1313F4}"/>
              </a:ext>
            </a:extLst>
          </p:cNvPr>
          <p:cNvSpPr>
            <a:spLocks noGrp="1"/>
          </p:cNvSpPr>
          <p:nvPr>
            <p:ph type="body" sz="quarter" idx="28" hasCustomPrompt="1"/>
          </p:nvPr>
        </p:nvSpPr>
        <p:spPr>
          <a:xfrm>
            <a:off x="4450922" y="4595719"/>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cxnSp>
        <p:nvCxnSpPr>
          <p:cNvPr id="6" name="Straight Connector 5">
            <a:extLst>
              <a:ext uri="{FF2B5EF4-FFF2-40B4-BE49-F238E27FC236}">
                <a16:creationId xmlns:a16="http://schemas.microsoft.com/office/drawing/2014/main" id="{CF8873A5-9160-4B79-B9CB-CBE583030B0E}"/>
              </a:ext>
            </a:extLst>
          </p:cNvPr>
          <p:cNvCxnSpPr>
            <a:cxnSpLocks/>
          </p:cNvCxnSpPr>
          <p:nvPr userDrawn="1"/>
        </p:nvCxnSpPr>
        <p:spPr>
          <a:xfrm>
            <a:off x="3766456" y="-16561"/>
            <a:ext cx="0" cy="68745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D9D5EA-266D-4541-BA3F-22BC31AAB6AA}"/>
              </a:ext>
            </a:extLst>
          </p:cNvPr>
          <p:cNvCxnSpPr/>
          <p:nvPr userDrawn="1"/>
        </p:nvCxnSpPr>
        <p:spPr>
          <a:xfrm>
            <a:off x="-1" y="1676400"/>
            <a:ext cx="1219199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880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 and 3 conten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A2B5F8DD-B338-48F8-9DF4-E1A31DFCB5B4}"/>
              </a:ext>
            </a:extLst>
          </p:cNvPr>
          <p:cNvSpPr>
            <a:spLocks noGrp="1"/>
          </p:cNvSpPr>
          <p:nvPr>
            <p:ph type="pic" sz="quarter" idx="27"/>
          </p:nvPr>
        </p:nvSpPr>
        <p:spPr>
          <a:xfrm>
            <a:off x="2" y="0"/>
            <a:ext cx="6694955" cy="6858000"/>
          </a:xfrm>
          <a:custGeom>
            <a:avLst/>
            <a:gdLst>
              <a:gd name="connsiteX0" fmla="*/ 0 w 6694955"/>
              <a:gd name="connsiteY0" fmla="*/ 0 h 6858000"/>
              <a:gd name="connsiteX1" fmla="*/ 6694955 w 6694955"/>
              <a:gd name="connsiteY1" fmla="*/ 0 h 6858000"/>
              <a:gd name="connsiteX2" fmla="*/ 2589160 w 6694955"/>
              <a:gd name="connsiteY2" fmla="*/ 6857732 h 6858000"/>
              <a:gd name="connsiteX3" fmla="*/ 0 w 66949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94955" h="6858000">
                <a:moveTo>
                  <a:pt x="0" y="0"/>
                </a:moveTo>
                <a:lnTo>
                  <a:pt x="6694955" y="0"/>
                </a:lnTo>
                <a:lnTo>
                  <a:pt x="2589160" y="6857732"/>
                </a:lnTo>
                <a:lnTo>
                  <a:pt x="0" y="6858000"/>
                </a:lnTo>
                <a:close/>
              </a:path>
            </a:pathLst>
          </a:custGeom>
        </p:spPr>
        <p:txBody>
          <a:bodyPr wrap="square">
            <a:noAutofit/>
          </a:bodyPr>
          <a:lstStyle/>
          <a:p>
            <a:r>
              <a:rPr lang="en-US"/>
              <a:t>Click icon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6144768" y="2069658"/>
            <a:ext cx="5042568" cy="345476"/>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6144768" y="2415134"/>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6971633" y="690928"/>
            <a:ext cx="4501910" cy="732282"/>
          </a:xfrm>
        </p:spPr>
        <p:txBody>
          <a:bodyPr lIns="0" anchor="b">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lvl1pPr>
              <a:defRPr>
                <a:solidFill>
                  <a:schemeClr val="tx1"/>
                </a:solidFill>
              </a:defRPr>
            </a:lvl1pPr>
          </a:lstStyle>
          <a:p>
            <a:endParaRPr lang="en-US"/>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sp>
        <p:nvSpPr>
          <p:cNvPr id="20" name="Text Placeholder 15">
            <a:extLst>
              <a:ext uri="{FF2B5EF4-FFF2-40B4-BE49-F238E27FC236}">
                <a16:creationId xmlns:a16="http://schemas.microsoft.com/office/drawing/2014/main" id="{E6C37A20-957D-4B0B-AC33-7DD21D99A658}"/>
              </a:ext>
            </a:extLst>
          </p:cNvPr>
          <p:cNvSpPr>
            <a:spLocks noGrp="1"/>
          </p:cNvSpPr>
          <p:nvPr>
            <p:ph type="body" sz="quarter" idx="23" hasCustomPrompt="1"/>
          </p:nvPr>
        </p:nvSpPr>
        <p:spPr>
          <a:xfrm>
            <a:off x="5300006" y="3587638"/>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1" name="Text Placeholder 18">
            <a:extLst>
              <a:ext uri="{FF2B5EF4-FFF2-40B4-BE49-F238E27FC236}">
                <a16:creationId xmlns:a16="http://schemas.microsoft.com/office/drawing/2014/main" id="{D9C3D27C-5291-4A1A-83AC-B52D25F43D57}"/>
              </a:ext>
            </a:extLst>
          </p:cNvPr>
          <p:cNvSpPr>
            <a:spLocks noGrp="1"/>
          </p:cNvSpPr>
          <p:nvPr>
            <p:ph type="body" sz="quarter" idx="24" hasCustomPrompt="1"/>
          </p:nvPr>
        </p:nvSpPr>
        <p:spPr>
          <a:xfrm>
            <a:off x="5300007" y="3933114"/>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4" name="Text Placeholder 15">
            <a:extLst>
              <a:ext uri="{FF2B5EF4-FFF2-40B4-BE49-F238E27FC236}">
                <a16:creationId xmlns:a16="http://schemas.microsoft.com/office/drawing/2014/main" id="{BD09685A-53BF-4E9B-BD7F-C77B60165D24}"/>
              </a:ext>
            </a:extLst>
          </p:cNvPr>
          <p:cNvSpPr>
            <a:spLocks noGrp="1"/>
          </p:cNvSpPr>
          <p:nvPr>
            <p:ph type="body" sz="quarter" idx="25" hasCustomPrompt="1"/>
          </p:nvPr>
        </p:nvSpPr>
        <p:spPr>
          <a:xfrm>
            <a:off x="4398264" y="5105618"/>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2B757B2D-A738-401D-A78C-05475608F20A}"/>
              </a:ext>
            </a:extLst>
          </p:cNvPr>
          <p:cNvSpPr>
            <a:spLocks noGrp="1"/>
          </p:cNvSpPr>
          <p:nvPr>
            <p:ph type="body" sz="quarter" idx="26" hasCustomPrompt="1"/>
          </p:nvPr>
        </p:nvSpPr>
        <p:spPr>
          <a:xfrm>
            <a:off x="4398264" y="5451094"/>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Tree>
    <p:extLst>
      <p:ext uri="{BB962C8B-B14F-4D97-AF65-F5344CB8AC3E}">
        <p14:creationId xmlns:p14="http://schemas.microsoft.com/office/powerpoint/2010/main" val="264273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pic T">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F5EB3F05-D570-4C10-88F4-F6BC15CF1F31}"/>
              </a:ext>
            </a:extLst>
          </p:cNvPr>
          <p:cNvSpPr>
            <a:spLocks noGrp="1"/>
          </p:cNvSpPr>
          <p:nvPr>
            <p:ph type="pic" sz="quarter" idx="13"/>
          </p:nvPr>
        </p:nvSpPr>
        <p:spPr>
          <a:xfrm>
            <a:off x="1" y="-12700"/>
            <a:ext cx="7080595" cy="6870700"/>
          </a:xfrm>
          <a:custGeom>
            <a:avLst/>
            <a:gdLst>
              <a:gd name="connsiteX0" fmla="*/ 0 w 7080595"/>
              <a:gd name="connsiteY0" fmla="*/ 0 h 6870700"/>
              <a:gd name="connsiteX1" fmla="*/ 7080595 w 7080595"/>
              <a:gd name="connsiteY1" fmla="*/ 0 h 6870700"/>
              <a:gd name="connsiteX2" fmla="*/ 7080595 w 7080595"/>
              <a:gd name="connsiteY2" fmla="*/ 1883211 h 6870700"/>
              <a:gd name="connsiteX3" fmla="*/ 4515477 w 7080595"/>
              <a:gd name="connsiteY3" fmla="*/ 1883211 h 6870700"/>
              <a:gd name="connsiteX4" fmla="*/ 4515477 w 7080595"/>
              <a:gd name="connsiteY4" fmla="*/ 6870700 h 6870700"/>
              <a:gd name="connsiteX5" fmla="*/ 2269215 w 7080595"/>
              <a:gd name="connsiteY5" fmla="*/ 6870700 h 6870700"/>
              <a:gd name="connsiteX6" fmla="*/ 2269215 w 7080595"/>
              <a:gd name="connsiteY6" fmla="*/ 1883211 h 6870700"/>
              <a:gd name="connsiteX7" fmla="*/ 0 w 7080595"/>
              <a:gd name="connsiteY7" fmla="*/ 1883211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80595" h="6870700">
                <a:moveTo>
                  <a:pt x="0" y="0"/>
                </a:moveTo>
                <a:lnTo>
                  <a:pt x="7080595" y="0"/>
                </a:lnTo>
                <a:lnTo>
                  <a:pt x="7080595" y="1883211"/>
                </a:lnTo>
                <a:lnTo>
                  <a:pt x="4515477" y="1883211"/>
                </a:lnTo>
                <a:lnTo>
                  <a:pt x="4515477" y="6870700"/>
                </a:lnTo>
                <a:lnTo>
                  <a:pt x="2269215" y="6870700"/>
                </a:lnTo>
                <a:lnTo>
                  <a:pt x="2269215" y="1883211"/>
                </a:lnTo>
                <a:lnTo>
                  <a:pt x="0" y="1883211"/>
                </a:lnTo>
                <a:close/>
              </a:path>
            </a:pathLst>
          </a:custGeom>
        </p:spPr>
        <p:txBody>
          <a:bodyPr wrap="square">
            <a:noAutofit/>
          </a:bodyPr>
          <a:lstStyle/>
          <a:p>
            <a:r>
              <a:rPr lang="en-US"/>
              <a:t>Click icon to add picture</a:t>
            </a:r>
          </a:p>
        </p:txBody>
      </p:sp>
      <p:sp>
        <p:nvSpPr>
          <p:cNvPr id="4" name="Date Placeholder 3">
            <a:extLst>
              <a:ext uri="{FF2B5EF4-FFF2-40B4-BE49-F238E27FC236}">
                <a16:creationId xmlns:a16="http://schemas.microsoft.com/office/drawing/2014/main" id="{241881D0-A955-463B-814E-4977DB443F8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0B6947-085B-4130-82A4-5D464A42F85F}"/>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ABD21287-635C-42C2-8343-AB4B83FB3B76}"/>
              </a:ext>
            </a:extLst>
          </p:cNvPr>
          <p:cNvSpPr>
            <a:spLocks noGrp="1"/>
          </p:cNvSpPr>
          <p:nvPr>
            <p:ph type="sldNum" sz="quarter" idx="12"/>
          </p:nvPr>
        </p:nvSpPr>
        <p:spPr/>
        <p:txBody>
          <a:bodyPr/>
          <a:lstStyle/>
          <a:p>
            <a:fld id="{9FF96520-E4CE-4EAD-8ABF-1D2297D6B3AA}" type="slidenum">
              <a:rPr lang="en-US" smtClean="0"/>
              <a:t>‹#›</a:t>
            </a:fld>
            <a:endParaRPr lang="en-US"/>
          </a:p>
        </p:txBody>
      </p:sp>
      <p:sp>
        <p:nvSpPr>
          <p:cNvPr id="11" name="Title 1">
            <a:extLst>
              <a:ext uri="{FF2B5EF4-FFF2-40B4-BE49-F238E27FC236}">
                <a16:creationId xmlns:a16="http://schemas.microsoft.com/office/drawing/2014/main" id="{FFEA6F9E-1C21-4644-8E2A-AD5673EEAD8F}"/>
              </a:ext>
            </a:extLst>
          </p:cNvPr>
          <p:cNvSpPr>
            <a:spLocks noGrp="1"/>
          </p:cNvSpPr>
          <p:nvPr>
            <p:ph type="title"/>
          </p:nvPr>
        </p:nvSpPr>
        <p:spPr>
          <a:xfrm>
            <a:off x="7543799" y="2318657"/>
            <a:ext cx="4203247" cy="1440996"/>
          </a:xfrm>
        </p:spPr>
        <p:txBody>
          <a:bodyPr lIns="0" anchor="b">
            <a:noAutofit/>
          </a:bodyPr>
          <a:lstStyle>
            <a:lvl1pPr>
              <a:defRPr sz="2800" cap="all" baseline="0">
                <a:solidFill>
                  <a:schemeClr val="accent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C1D1C8A-E829-4284-AB95-2DD0C7BAA4C4}"/>
              </a:ext>
            </a:extLst>
          </p:cNvPr>
          <p:cNvSpPr>
            <a:spLocks noGrp="1"/>
          </p:cNvSpPr>
          <p:nvPr>
            <p:ph idx="1"/>
          </p:nvPr>
        </p:nvSpPr>
        <p:spPr>
          <a:xfrm>
            <a:off x="7543799" y="4147457"/>
            <a:ext cx="4203247" cy="1532165"/>
          </a:xfrm>
        </p:spPr>
        <p:txBody>
          <a:bodyPr lIns="0">
            <a:normAutofit/>
          </a:bodyPr>
          <a:lstStyle>
            <a:lvl1pPr marL="0" indent="0">
              <a:lnSpc>
                <a:spcPct val="150000"/>
              </a:lnSpc>
              <a:buNone/>
              <a:defRPr sz="1200"/>
            </a:lvl1pPr>
          </a:lstStyle>
          <a:p>
            <a:pPr lvl="0"/>
            <a:r>
              <a:rPr lang="en-US"/>
              <a:t>Click to edit Master text styles</a:t>
            </a:r>
          </a:p>
        </p:txBody>
      </p:sp>
      <p:cxnSp>
        <p:nvCxnSpPr>
          <p:cNvPr id="14" name="Straight Connector 13">
            <a:extLst>
              <a:ext uri="{FF2B5EF4-FFF2-40B4-BE49-F238E27FC236}">
                <a16:creationId xmlns:a16="http://schemas.microsoft.com/office/drawing/2014/main" id="{2CC539CF-E024-420D-BFED-5F2212DA8CE3}"/>
              </a:ext>
            </a:extLst>
          </p:cNvPr>
          <p:cNvCxnSpPr>
            <a:cxnSpLocks/>
          </p:cNvCxnSpPr>
          <p:nvPr userDrawn="1"/>
        </p:nvCxnSpPr>
        <p:spPr>
          <a:xfrm>
            <a:off x="-1" y="4376058"/>
            <a:ext cx="705394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09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A5404BE-7C49-4381-8FC0-95A496CFB491}"/>
              </a:ext>
            </a:extLst>
          </p:cNvPr>
          <p:cNvSpPr>
            <a:spLocks noGrp="1"/>
          </p:cNvSpPr>
          <p:nvPr>
            <p:ph type="pic" sz="quarter" idx="13"/>
          </p:nvPr>
        </p:nvSpPr>
        <p:spPr>
          <a:xfrm>
            <a:off x="0" y="0"/>
            <a:ext cx="12192000" cy="6858000"/>
          </a:xfrm>
        </p:spPr>
        <p:txBody>
          <a:bodyPr/>
          <a:lstStyle/>
          <a:p>
            <a:r>
              <a:rPr lang="en-US"/>
              <a:t>Click icon to add picture</a:t>
            </a:r>
          </a:p>
        </p:txBody>
      </p:sp>
      <p:sp>
        <p:nvSpPr>
          <p:cNvPr id="35" name="Text Placeholder 8">
            <a:extLst>
              <a:ext uri="{FF2B5EF4-FFF2-40B4-BE49-F238E27FC236}">
                <a16:creationId xmlns:a16="http://schemas.microsoft.com/office/drawing/2014/main" id="{9B922914-E333-400C-A083-27A44BE79C77}"/>
              </a:ext>
            </a:extLst>
          </p:cNvPr>
          <p:cNvSpPr>
            <a:spLocks noGrp="1"/>
          </p:cNvSpPr>
          <p:nvPr>
            <p:ph type="body" sz="quarter" idx="17" hasCustomPrompt="1"/>
          </p:nvPr>
        </p:nvSpPr>
        <p:spPr>
          <a:xfrm>
            <a:off x="3650085" y="4546575"/>
            <a:ext cx="1500624" cy="1681163"/>
          </a:xfrm>
        </p:spPr>
        <p:txBody>
          <a:bodyPr>
            <a:noAutofit/>
          </a:bodyPr>
          <a:lstStyle>
            <a:lvl1pPr marL="0" indent="0">
              <a:buNone/>
              <a:defRPr sz="15500" b="1">
                <a:solidFill>
                  <a:schemeClr val="tx1"/>
                </a:solidFill>
              </a:defRPr>
            </a:lvl1pPr>
          </a:lstStyle>
          <a:p>
            <a:pPr lvl="0"/>
            <a:r>
              <a:rPr lang="en-US"/>
              <a:t>M</a:t>
            </a:r>
          </a:p>
        </p:txBody>
      </p:sp>
      <p:sp>
        <p:nvSpPr>
          <p:cNvPr id="34" name="Text Placeholder 8">
            <a:extLst>
              <a:ext uri="{FF2B5EF4-FFF2-40B4-BE49-F238E27FC236}">
                <a16:creationId xmlns:a16="http://schemas.microsoft.com/office/drawing/2014/main" id="{486A9052-3614-4622-A421-1D20E5B311A1}"/>
              </a:ext>
            </a:extLst>
          </p:cNvPr>
          <p:cNvSpPr>
            <a:spLocks noGrp="1"/>
          </p:cNvSpPr>
          <p:nvPr>
            <p:ph type="body" sz="quarter" idx="16" hasCustomPrompt="1"/>
          </p:nvPr>
        </p:nvSpPr>
        <p:spPr>
          <a:xfrm>
            <a:off x="2377374" y="2750392"/>
            <a:ext cx="1253665" cy="1681163"/>
          </a:xfrm>
        </p:spPr>
        <p:txBody>
          <a:bodyPr>
            <a:noAutofit/>
          </a:bodyPr>
          <a:lstStyle>
            <a:lvl1pPr marL="0" indent="0">
              <a:buNone/>
              <a:defRPr sz="15500" b="1">
                <a:solidFill>
                  <a:schemeClr val="tx1"/>
                </a:solidFill>
              </a:defRPr>
            </a:lvl1pPr>
          </a:lstStyle>
          <a:p>
            <a:pPr lvl="0"/>
            <a:r>
              <a:rPr lang="en-US"/>
              <a:t>E</a:t>
            </a:r>
          </a:p>
        </p:txBody>
      </p:sp>
      <p:sp>
        <p:nvSpPr>
          <p:cNvPr id="9" name="Text Placeholder 8">
            <a:extLst>
              <a:ext uri="{FF2B5EF4-FFF2-40B4-BE49-F238E27FC236}">
                <a16:creationId xmlns:a16="http://schemas.microsoft.com/office/drawing/2014/main" id="{0F3ADE3E-3D48-4C5D-9FE4-2D7A26315868}"/>
              </a:ext>
            </a:extLst>
          </p:cNvPr>
          <p:cNvSpPr>
            <a:spLocks noGrp="1"/>
          </p:cNvSpPr>
          <p:nvPr>
            <p:ph type="body" sz="quarter" idx="14" hasCustomPrompt="1"/>
          </p:nvPr>
        </p:nvSpPr>
        <p:spPr>
          <a:xfrm>
            <a:off x="442380" y="903514"/>
            <a:ext cx="1253665" cy="1681163"/>
          </a:xfrm>
        </p:spPr>
        <p:txBody>
          <a:bodyPr>
            <a:noAutofit/>
          </a:bodyPr>
          <a:lstStyle>
            <a:lvl1pPr marL="0" indent="0">
              <a:buNone/>
              <a:defRPr sz="15500" b="1">
                <a:solidFill>
                  <a:schemeClr val="tx1"/>
                </a:solidFill>
              </a:defRPr>
            </a:lvl1pPr>
          </a:lstStyle>
          <a:p>
            <a:pPr lvl="0"/>
            <a:r>
              <a:rPr lang="en-US"/>
              <a:t>S</a:t>
            </a:r>
          </a:p>
        </p:txBody>
      </p:sp>
      <p:sp>
        <p:nvSpPr>
          <p:cNvPr id="33" name="Text Placeholder 8">
            <a:extLst>
              <a:ext uri="{FF2B5EF4-FFF2-40B4-BE49-F238E27FC236}">
                <a16:creationId xmlns:a16="http://schemas.microsoft.com/office/drawing/2014/main" id="{9B49215A-DBBC-4C0F-A6A8-DFB2D5464357}"/>
              </a:ext>
            </a:extLst>
          </p:cNvPr>
          <p:cNvSpPr>
            <a:spLocks noGrp="1"/>
          </p:cNvSpPr>
          <p:nvPr>
            <p:ph type="body" sz="quarter" idx="15" hasCustomPrompt="1"/>
          </p:nvPr>
        </p:nvSpPr>
        <p:spPr>
          <a:xfrm>
            <a:off x="2377374" y="897072"/>
            <a:ext cx="1253665" cy="1681163"/>
          </a:xfrm>
        </p:spPr>
        <p:txBody>
          <a:bodyPr>
            <a:noAutofit/>
          </a:bodyPr>
          <a:lstStyle>
            <a:lvl1pPr marL="0" indent="0">
              <a:buNone/>
              <a:defRPr sz="15500" b="1">
                <a:solidFill>
                  <a:schemeClr val="tx1"/>
                </a:solidFill>
              </a:defRPr>
            </a:lvl1pPr>
          </a:lstStyle>
          <a:p>
            <a:pPr lvl="0"/>
            <a:r>
              <a:rPr lang="en-US"/>
              <a:t>T</a:t>
            </a:r>
          </a:p>
        </p:txBody>
      </p:sp>
      <p:sp>
        <p:nvSpPr>
          <p:cNvPr id="2" name="Title 1">
            <a:extLst>
              <a:ext uri="{FF2B5EF4-FFF2-40B4-BE49-F238E27FC236}">
                <a16:creationId xmlns:a16="http://schemas.microsoft.com/office/drawing/2014/main" id="{5E8BB770-F6A6-44A3-BCE1-BCCCC1E81064}"/>
              </a:ext>
            </a:extLst>
          </p:cNvPr>
          <p:cNvSpPr>
            <a:spLocks noGrp="1"/>
          </p:cNvSpPr>
          <p:nvPr>
            <p:ph type="title"/>
          </p:nvPr>
        </p:nvSpPr>
        <p:spPr>
          <a:xfrm>
            <a:off x="5606143" y="5201920"/>
            <a:ext cx="5747657" cy="992505"/>
          </a:xfrm>
        </p:spPr>
        <p:txBody>
          <a:bodyPr anchor="ctr">
            <a:normAutofit/>
          </a:bodyPr>
          <a:lstStyle>
            <a:lvl1pPr>
              <a:defRPr sz="4800" cap="all" baseline="0"/>
            </a:lvl1pPr>
          </a:lstStyle>
          <a:p>
            <a:r>
              <a:rPr lang="en-US"/>
              <a:t>Click to edit Master title style</a:t>
            </a:r>
          </a:p>
        </p:txBody>
      </p:sp>
      <p:sp>
        <p:nvSpPr>
          <p:cNvPr id="3" name="Graphic 8">
            <a:extLst>
              <a:ext uri="{FF2B5EF4-FFF2-40B4-BE49-F238E27FC236}">
                <a16:creationId xmlns:a16="http://schemas.microsoft.com/office/drawing/2014/main" id="{A6A04B8C-D941-483E-B669-7436C535CE2E}"/>
              </a:ext>
              <a:ext uri="{C183D7F6-B498-43B3-948B-1728B52AA6E4}">
                <adec:decorative xmlns:adec="http://schemas.microsoft.com/office/drawing/2017/decorative" val="1"/>
              </a:ext>
            </a:extLst>
          </p:cNvPr>
          <p:cNvSpPr/>
          <p:nvPr userDrawn="1"/>
        </p:nvSpPr>
        <p:spPr>
          <a:xfrm>
            <a:off x="3565384" y="1857932"/>
            <a:ext cx="922101" cy="2445893"/>
          </a:xfrm>
          <a:custGeom>
            <a:avLst/>
            <a:gdLst>
              <a:gd name="connsiteX0" fmla="*/ 922101 w 922101"/>
              <a:gd name="connsiteY0" fmla="*/ 2615575 h 2615575"/>
              <a:gd name="connsiteX1" fmla="*/ 922101 w 922101"/>
              <a:gd name="connsiteY1" fmla="*/ 1134894 h 2615575"/>
              <a:gd name="connsiteX2" fmla="*/ 922101 w 922101"/>
              <a:gd name="connsiteY2" fmla="*/ 0 h 2615575"/>
              <a:gd name="connsiteX3" fmla="*/ 0 w 922101"/>
              <a:gd name="connsiteY3" fmla="*/ 0 h 2615575"/>
              <a:gd name="connsiteX0" fmla="*/ 922101 w 922101"/>
              <a:gd name="connsiteY0" fmla="*/ 2332208 h 2332208"/>
              <a:gd name="connsiteX1" fmla="*/ 922101 w 922101"/>
              <a:gd name="connsiteY1" fmla="*/ 1134894 h 2332208"/>
              <a:gd name="connsiteX2" fmla="*/ 922101 w 922101"/>
              <a:gd name="connsiteY2" fmla="*/ 0 h 2332208"/>
              <a:gd name="connsiteX3" fmla="*/ 0 w 922101"/>
              <a:gd name="connsiteY3" fmla="*/ 0 h 2332208"/>
            </a:gdLst>
            <a:ahLst/>
            <a:cxnLst>
              <a:cxn ang="0">
                <a:pos x="connsiteX0" y="connsiteY0"/>
              </a:cxn>
              <a:cxn ang="0">
                <a:pos x="connsiteX1" y="connsiteY1"/>
              </a:cxn>
              <a:cxn ang="0">
                <a:pos x="connsiteX2" y="connsiteY2"/>
              </a:cxn>
              <a:cxn ang="0">
                <a:pos x="connsiteX3" y="connsiteY3"/>
              </a:cxn>
            </a:cxnLst>
            <a:rect l="l" t="t" r="r" b="b"/>
            <a:pathLst>
              <a:path w="922101" h="2332208">
                <a:moveTo>
                  <a:pt x="922101" y="2332208"/>
                </a:moveTo>
                <a:lnTo>
                  <a:pt x="922101" y="1134894"/>
                </a:lnTo>
                <a:lnTo>
                  <a:pt x="922101" y="0"/>
                </a:lnTo>
                <a:lnTo>
                  <a:pt x="0" y="0"/>
                </a:lnTo>
              </a:path>
            </a:pathLst>
          </a:custGeom>
          <a:noFill/>
          <a:ln w="19050" cap="flat">
            <a:solidFill>
              <a:srgbClr val="C3EF0C"/>
            </a:solidFill>
            <a:prstDash val="solid"/>
            <a:miter/>
          </a:ln>
        </p:spPr>
        <p:txBody>
          <a:bodyPr rtlCol="0" anchor="ctr"/>
          <a:lstStyle/>
          <a:p>
            <a:endParaRPr lang="en-US"/>
          </a:p>
        </p:txBody>
      </p:sp>
      <p:sp>
        <p:nvSpPr>
          <p:cNvPr id="7" name="Graphic 8">
            <a:extLst>
              <a:ext uri="{FF2B5EF4-FFF2-40B4-BE49-F238E27FC236}">
                <a16:creationId xmlns:a16="http://schemas.microsoft.com/office/drawing/2014/main" id="{7A6DC6C6-E9EB-405C-A68E-EE8EEBBCA398}"/>
              </a:ext>
              <a:ext uri="{C183D7F6-B498-43B3-948B-1728B52AA6E4}">
                <adec:decorative xmlns:adec="http://schemas.microsoft.com/office/drawing/2017/decorative" val="1"/>
              </a:ext>
            </a:extLst>
          </p:cNvPr>
          <p:cNvSpPr/>
          <p:nvPr userDrawn="1"/>
        </p:nvSpPr>
        <p:spPr>
          <a:xfrm>
            <a:off x="1845311" y="1857400"/>
            <a:ext cx="691575" cy="8866"/>
          </a:xfrm>
          <a:custGeom>
            <a:avLst/>
            <a:gdLst>
              <a:gd name="connsiteX0" fmla="*/ 691576 w 691575"/>
              <a:gd name="connsiteY0" fmla="*/ 0 h 8866"/>
              <a:gd name="connsiteX1" fmla="*/ 0 w 691575"/>
              <a:gd name="connsiteY1" fmla="*/ 0 h 8866"/>
            </a:gdLst>
            <a:ahLst/>
            <a:cxnLst>
              <a:cxn ang="0">
                <a:pos x="connsiteX0" y="connsiteY0"/>
              </a:cxn>
              <a:cxn ang="0">
                <a:pos x="connsiteX1" y="connsiteY1"/>
              </a:cxn>
            </a:cxnLst>
            <a:rect l="l" t="t" r="r" b="b"/>
            <a:pathLst>
              <a:path w="691575" h="8866">
                <a:moveTo>
                  <a:pt x="691576" y="0"/>
                </a:moveTo>
                <a:lnTo>
                  <a:pt x="0" y="0"/>
                </a:lnTo>
              </a:path>
            </a:pathLst>
          </a:custGeom>
          <a:ln w="19050" cap="flat">
            <a:solidFill>
              <a:srgbClr val="C3EF0C"/>
            </a:solidFill>
            <a:prstDash val="solid"/>
            <a:miter/>
          </a:ln>
        </p:spPr>
        <p:txBody>
          <a:bodyPr rtlCol="0" anchor="ctr"/>
          <a:lstStyle/>
          <a:p>
            <a:endParaRPr lang="en-US"/>
          </a:p>
        </p:txBody>
      </p:sp>
      <p:sp>
        <p:nvSpPr>
          <p:cNvPr id="4" name="Graphic 8">
            <a:extLst>
              <a:ext uri="{FF2B5EF4-FFF2-40B4-BE49-F238E27FC236}">
                <a16:creationId xmlns:a16="http://schemas.microsoft.com/office/drawing/2014/main" id="{028B5C16-2909-487D-BE4D-A794F3BA7AE2}"/>
              </a:ext>
              <a:ext uri="{C183D7F6-B498-43B3-948B-1728B52AA6E4}">
                <adec:decorative xmlns:adec="http://schemas.microsoft.com/office/drawing/2017/decorative" val="1"/>
              </a:ext>
            </a:extLst>
          </p:cNvPr>
          <p:cNvSpPr/>
          <p:nvPr userDrawn="1"/>
        </p:nvSpPr>
        <p:spPr>
          <a:xfrm>
            <a:off x="3565384" y="1857931"/>
            <a:ext cx="922101" cy="2573623"/>
          </a:xfrm>
          <a:custGeom>
            <a:avLst/>
            <a:gdLst>
              <a:gd name="connsiteX0" fmla="*/ 922101 w 922101"/>
              <a:gd name="connsiteY0" fmla="*/ 2615575 h 2615575"/>
              <a:gd name="connsiteX1" fmla="*/ 922101 w 922101"/>
              <a:gd name="connsiteY1" fmla="*/ 1134894 h 2615575"/>
              <a:gd name="connsiteX2" fmla="*/ 922101 w 922101"/>
              <a:gd name="connsiteY2" fmla="*/ 0 h 2615575"/>
              <a:gd name="connsiteX3" fmla="*/ 0 w 922101"/>
              <a:gd name="connsiteY3" fmla="*/ 0 h 2615575"/>
              <a:gd name="connsiteX0" fmla="*/ 922101 w 922101"/>
              <a:gd name="connsiteY0" fmla="*/ 2332208 h 2332208"/>
              <a:gd name="connsiteX1" fmla="*/ 922101 w 922101"/>
              <a:gd name="connsiteY1" fmla="*/ 1134894 h 2332208"/>
              <a:gd name="connsiteX2" fmla="*/ 922101 w 922101"/>
              <a:gd name="connsiteY2" fmla="*/ 0 h 2332208"/>
              <a:gd name="connsiteX3" fmla="*/ 0 w 922101"/>
              <a:gd name="connsiteY3" fmla="*/ 0 h 2332208"/>
            </a:gdLst>
            <a:ahLst/>
            <a:cxnLst>
              <a:cxn ang="0">
                <a:pos x="connsiteX0" y="connsiteY0"/>
              </a:cxn>
              <a:cxn ang="0">
                <a:pos x="connsiteX1" y="connsiteY1"/>
              </a:cxn>
              <a:cxn ang="0">
                <a:pos x="connsiteX2" y="connsiteY2"/>
              </a:cxn>
              <a:cxn ang="0">
                <a:pos x="connsiteX3" y="connsiteY3"/>
              </a:cxn>
            </a:cxnLst>
            <a:rect l="l" t="t" r="r" b="b"/>
            <a:pathLst>
              <a:path w="922101" h="2332208">
                <a:moveTo>
                  <a:pt x="922101" y="2332208"/>
                </a:moveTo>
                <a:lnTo>
                  <a:pt x="922101" y="1134894"/>
                </a:lnTo>
                <a:lnTo>
                  <a:pt x="922101" y="0"/>
                </a:lnTo>
                <a:lnTo>
                  <a:pt x="0" y="0"/>
                </a:lnTo>
              </a:path>
            </a:pathLst>
          </a:custGeom>
          <a:noFill/>
          <a:ln w="19050" cap="flat">
            <a:solidFill>
              <a:srgbClr val="C3EF0C"/>
            </a:solidFill>
            <a:prstDash val="solid"/>
            <a:miter/>
          </a:ln>
        </p:spPr>
        <p:txBody>
          <a:bodyPr rtlCol="0" anchor="ctr"/>
          <a:lstStyle/>
          <a:p>
            <a:endParaRPr lang="en-US"/>
          </a:p>
        </p:txBody>
      </p:sp>
    </p:spTree>
    <p:extLst>
      <p:ext uri="{BB962C8B-B14F-4D97-AF65-F5344CB8AC3E}">
        <p14:creationId xmlns:p14="http://schemas.microsoft.com/office/powerpoint/2010/main" val="754416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720" userDrawn="1">
          <p15:clr>
            <a:srgbClr val="FBAE40"/>
          </p15:clr>
        </p15:guide>
        <p15:guide id="2" orient="horz" pos="1584" userDrawn="1">
          <p15:clr>
            <a:srgbClr val="FBAE40"/>
          </p15:clr>
        </p15:guide>
        <p15:guide id="3" orient="horz" pos="271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ntent with tit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9EDF1B-BFF2-495C-B3B8-4EE6F48140F0}"/>
              </a:ext>
            </a:extLst>
          </p:cNvPr>
          <p:cNvSpPr/>
          <p:nvPr userDrawn="1"/>
        </p:nvSpPr>
        <p:spPr>
          <a:xfrm>
            <a:off x="8412200" y="3195400"/>
            <a:ext cx="2941600" cy="508000"/>
          </a:xfrm>
          <a:prstGeom prst="rect">
            <a:avLst/>
          </a:prstGeom>
          <a:gradFill>
            <a:gsLst>
              <a:gs pos="100000">
                <a:schemeClr val="accent2"/>
              </a:gs>
              <a:gs pos="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29F2809-C0D4-4624-9BF4-7A5A02FC6504}"/>
              </a:ext>
            </a:extLst>
          </p:cNvPr>
          <p:cNvSpPr/>
          <p:nvPr userDrawn="1"/>
        </p:nvSpPr>
        <p:spPr>
          <a:xfrm>
            <a:off x="1034142" y="3195400"/>
            <a:ext cx="2941600" cy="508000"/>
          </a:xfrm>
          <a:prstGeom prst="rect">
            <a:avLst/>
          </a:prstGeom>
          <a:gradFill>
            <a:gsLst>
              <a:gs pos="100000">
                <a:schemeClr val="accent2"/>
              </a:gs>
              <a:gs pos="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A38AFF1-A7FF-4F75-9E57-C1827806B34E}"/>
              </a:ext>
            </a:extLst>
          </p:cNvPr>
          <p:cNvSpPr/>
          <p:nvPr userDrawn="1"/>
        </p:nvSpPr>
        <p:spPr>
          <a:xfrm>
            <a:off x="4706975" y="3195400"/>
            <a:ext cx="2941600" cy="508000"/>
          </a:xfrm>
          <a:prstGeom prst="rect">
            <a:avLst/>
          </a:prstGeom>
          <a:gradFill>
            <a:gsLst>
              <a:gs pos="100000">
                <a:schemeClr val="accent2"/>
              </a:gs>
              <a:gs pos="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034142" y="3266159"/>
            <a:ext cx="2941600" cy="360000"/>
          </a:xfrm>
        </p:spPr>
        <p:txBody>
          <a:bodyPr anchor="ctr"/>
          <a:lstStyle>
            <a:lvl1pPr marL="0" indent="0" algn="ctr">
              <a:buFont typeface="Arial" panose="020B0604020202020204" pitchFamily="34" charset="0"/>
              <a:buNone/>
              <a:defRPr lang="en-US" sz="1800" kern="1200" cap="all" baseline="0" dirty="0">
                <a:solidFill>
                  <a:schemeClr val="bg1"/>
                </a:solidFill>
                <a:latin typeface="+mj-lt"/>
                <a:ea typeface="+mj-ea"/>
                <a:cs typeface="+mj-cs"/>
              </a:defRPr>
            </a:lvl1pPr>
          </a:lstStyle>
          <a:p>
            <a:pPr lvl="0"/>
            <a:r>
              <a:rPr lang="en-US"/>
              <a:t>Title 1</a:t>
            </a:r>
            <a:endParaRPr lang="en-ZA"/>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034142" y="4117103"/>
            <a:ext cx="2941600" cy="1141882"/>
          </a:xfrm>
        </p:spPr>
        <p:txBody>
          <a:bodyPr>
            <a:normAutofit/>
          </a:bodyPr>
          <a:lstStyle>
            <a:lvl1pPr marL="0" indent="0" algn="ctr">
              <a:lnSpc>
                <a:spcPct val="150000"/>
              </a:lnSpc>
              <a:buNone/>
              <a:defRPr sz="1200">
                <a:solidFill>
                  <a:schemeClr val="tx1">
                    <a:lumMod val="75000"/>
                    <a:lumOff val="25000"/>
                  </a:schemeClr>
                </a:solidFill>
              </a:defRPr>
            </a:lvl1pPr>
          </a:lstStyle>
          <a:p>
            <a:pPr lvl="0"/>
            <a:r>
              <a:rPr lang="en-US"/>
              <a:t>Bullet Description</a:t>
            </a:r>
            <a:endParaRPr lang="en-ZA"/>
          </a:p>
        </p:txBody>
      </p:sp>
      <p:sp>
        <p:nvSpPr>
          <p:cNvPr id="15" name="Title 1">
            <a:extLst>
              <a:ext uri="{FF2B5EF4-FFF2-40B4-BE49-F238E27FC236}">
                <a16:creationId xmlns:a16="http://schemas.microsoft.com/office/drawing/2014/main" id="{4AA3FE14-6E13-47C9-A512-83A96F3DD002}"/>
              </a:ext>
            </a:extLst>
          </p:cNvPr>
          <p:cNvSpPr>
            <a:spLocks noGrp="1"/>
          </p:cNvSpPr>
          <p:nvPr>
            <p:ph type="title"/>
          </p:nvPr>
        </p:nvSpPr>
        <p:spPr>
          <a:xfrm>
            <a:off x="1034142" y="1110286"/>
            <a:ext cx="10515600"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cxnSp>
        <p:nvCxnSpPr>
          <p:cNvPr id="16" name="Straight Connector 15">
            <a:extLst>
              <a:ext uri="{FF2B5EF4-FFF2-40B4-BE49-F238E27FC236}">
                <a16:creationId xmlns:a16="http://schemas.microsoft.com/office/drawing/2014/main" id="{2D83A9ED-5F19-4646-ADCE-C829C97154DC}"/>
              </a:ext>
            </a:extLst>
          </p:cNvPr>
          <p:cNvCxnSpPr>
            <a:cxnSpLocks/>
          </p:cNvCxnSpPr>
          <p:nvPr userDrawn="1"/>
        </p:nvCxnSpPr>
        <p:spPr>
          <a:xfrm>
            <a:off x="1121228" y="0"/>
            <a:ext cx="0" cy="1110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6187F4BE-3AD3-4857-B0A9-A9285E52D819}"/>
              </a:ext>
            </a:extLst>
          </p:cNvPr>
          <p:cNvSpPr>
            <a:spLocks noGrp="1"/>
          </p:cNvSpPr>
          <p:nvPr>
            <p:ph type="body" sz="quarter" idx="43" hasCustomPrompt="1"/>
          </p:nvPr>
        </p:nvSpPr>
        <p:spPr>
          <a:xfrm>
            <a:off x="4706975" y="3266159"/>
            <a:ext cx="2941600" cy="360000"/>
          </a:xfrm>
        </p:spPr>
        <p:txBody>
          <a:bodyPr anchor="ctr"/>
          <a:lstStyle>
            <a:lvl1pPr marL="0" indent="0" algn="ctr">
              <a:buFont typeface="Arial" panose="020B0604020202020204" pitchFamily="34" charset="0"/>
              <a:buNone/>
              <a:defRPr lang="en-US" sz="1800" kern="1200" cap="all" baseline="0" dirty="0">
                <a:solidFill>
                  <a:schemeClr val="bg1"/>
                </a:solidFill>
                <a:latin typeface="+mj-lt"/>
                <a:ea typeface="+mj-ea"/>
                <a:cs typeface="+mj-cs"/>
              </a:defRPr>
            </a:lvl1pPr>
          </a:lstStyle>
          <a:p>
            <a:pPr lvl="0"/>
            <a:r>
              <a:rPr lang="en-US"/>
              <a:t>Title 2</a:t>
            </a:r>
            <a:endParaRPr lang="en-ZA"/>
          </a:p>
        </p:txBody>
      </p:sp>
      <p:sp>
        <p:nvSpPr>
          <p:cNvPr id="21" name="Text Placeholder 10">
            <a:extLst>
              <a:ext uri="{FF2B5EF4-FFF2-40B4-BE49-F238E27FC236}">
                <a16:creationId xmlns:a16="http://schemas.microsoft.com/office/drawing/2014/main" id="{5F81158B-DA52-484D-8105-92B77E4DC466}"/>
              </a:ext>
            </a:extLst>
          </p:cNvPr>
          <p:cNvSpPr>
            <a:spLocks noGrp="1"/>
          </p:cNvSpPr>
          <p:nvPr>
            <p:ph type="body" sz="quarter" idx="44" hasCustomPrompt="1"/>
          </p:nvPr>
        </p:nvSpPr>
        <p:spPr>
          <a:xfrm>
            <a:off x="4706975" y="4117103"/>
            <a:ext cx="2941600" cy="1141882"/>
          </a:xfrm>
        </p:spPr>
        <p:txBody>
          <a:bodyPr>
            <a:normAutofit/>
          </a:bodyPr>
          <a:lstStyle>
            <a:lvl1pPr marL="0" indent="0" algn="ctr">
              <a:lnSpc>
                <a:spcPct val="150000"/>
              </a:lnSpc>
              <a:buNone/>
              <a:defRPr sz="1200">
                <a:solidFill>
                  <a:schemeClr val="tx1">
                    <a:lumMod val="75000"/>
                    <a:lumOff val="25000"/>
                  </a:schemeClr>
                </a:solidFill>
              </a:defRPr>
            </a:lvl1pPr>
          </a:lstStyle>
          <a:p>
            <a:pPr lvl="0"/>
            <a:r>
              <a:rPr lang="en-US"/>
              <a:t>Bullet Description</a:t>
            </a:r>
            <a:endParaRPr lang="en-ZA"/>
          </a:p>
        </p:txBody>
      </p:sp>
      <p:sp>
        <p:nvSpPr>
          <p:cNvPr id="23" name="Text Placeholder 8">
            <a:extLst>
              <a:ext uri="{FF2B5EF4-FFF2-40B4-BE49-F238E27FC236}">
                <a16:creationId xmlns:a16="http://schemas.microsoft.com/office/drawing/2014/main" id="{9AFDDE4E-007E-431B-937C-1B26959515F6}"/>
              </a:ext>
            </a:extLst>
          </p:cNvPr>
          <p:cNvSpPr>
            <a:spLocks noGrp="1"/>
          </p:cNvSpPr>
          <p:nvPr>
            <p:ph type="body" sz="quarter" idx="46" hasCustomPrompt="1"/>
          </p:nvPr>
        </p:nvSpPr>
        <p:spPr>
          <a:xfrm>
            <a:off x="8412200" y="3266159"/>
            <a:ext cx="2941600" cy="360000"/>
          </a:xfrm>
        </p:spPr>
        <p:txBody>
          <a:bodyPr anchor="ctr"/>
          <a:lstStyle>
            <a:lvl1pPr marL="0" indent="0" algn="ctr">
              <a:buFont typeface="Arial" panose="020B0604020202020204" pitchFamily="34" charset="0"/>
              <a:buNone/>
              <a:defRPr lang="en-US" sz="1800" kern="1200" cap="all" baseline="0" dirty="0">
                <a:solidFill>
                  <a:schemeClr val="bg1"/>
                </a:solidFill>
                <a:latin typeface="+mj-lt"/>
                <a:ea typeface="+mj-ea"/>
                <a:cs typeface="+mj-cs"/>
              </a:defRPr>
            </a:lvl1pPr>
          </a:lstStyle>
          <a:p>
            <a:pPr lvl="0"/>
            <a:r>
              <a:rPr lang="en-US"/>
              <a:t>Title 3</a:t>
            </a:r>
            <a:endParaRPr lang="en-ZA"/>
          </a:p>
        </p:txBody>
      </p:sp>
      <p:sp>
        <p:nvSpPr>
          <p:cNvPr id="24" name="Text Placeholder 10">
            <a:extLst>
              <a:ext uri="{FF2B5EF4-FFF2-40B4-BE49-F238E27FC236}">
                <a16:creationId xmlns:a16="http://schemas.microsoft.com/office/drawing/2014/main" id="{3B096111-A95B-402E-B431-43D852C9E2AD}"/>
              </a:ext>
            </a:extLst>
          </p:cNvPr>
          <p:cNvSpPr>
            <a:spLocks noGrp="1"/>
          </p:cNvSpPr>
          <p:nvPr>
            <p:ph type="body" sz="quarter" idx="47" hasCustomPrompt="1"/>
          </p:nvPr>
        </p:nvSpPr>
        <p:spPr>
          <a:xfrm>
            <a:off x="8412200" y="4117103"/>
            <a:ext cx="2941600" cy="1141882"/>
          </a:xfrm>
        </p:spPr>
        <p:txBody>
          <a:bodyPr>
            <a:normAutofit/>
          </a:bodyPr>
          <a:lstStyle>
            <a:lvl1pPr marL="0" indent="0" algn="ctr">
              <a:lnSpc>
                <a:spcPct val="150000"/>
              </a:lnSpc>
              <a:buNone/>
              <a:defRPr sz="1200">
                <a:solidFill>
                  <a:schemeClr val="tx1">
                    <a:lumMod val="75000"/>
                    <a:lumOff val="25000"/>
                  </a:schemeClr>
                </a:solidFill>
              </a:defRPr>
            </a:lvl1pPr>
          </a:lstStyle>
          <a:p>
            <a:pPr lvl="0"/>
            <a:r>
              <a:rPr lang="en-US"/>
              <a:t>Bullet Description</a:t>
            </a:r>
            <a:endParaRPr lang="en-ZA"/>
          </a:p>
        </p:txBody>
      </p:sp>
      <p:sp>
        <p:nvSpPr>
          <p:cNvPr id="18" name="Date Placeholder 2">
            <a:extLst>
              <a:ext uri="{FF2B5EF4-FFF2-40B4-BE49-F238E27FC236}">
                <a16:creationId xmlns:a16="http://schemas.microsoft.com/office/drawing/2014/main" id="{7EDA1598-95B9-4907-B9B9-46A0B9ACC8DA}"/>
              </a:ext>
            </a:extLst>
          </p:cNvPr>
          <p:cNvSpPr>
            <a:spLocks noGrp="1"/>
          </p:cNvSpPr>
          <p:nvPr>
            <p:ph type="dt" sz="half" idx="20"/>
          </p:nvPr>
        </p:nvSpPr>
        <p:spPr>
          <a:xfrm>
            <a:off x="838200" y="6356350"/>
            <a:ext cx="2743200" cy="365125"/>
          </a:xfrm>
        </p:spPr>
        <p:txBody>
          <a:bodyPr/>
          <a:lstStyle/>
          <a:p>
            <a:endParaRPr lang="en-US"/>
          </a:p>
        </p:txBody>
      </p:sp>
      <p:sp>
        <p:nvSpPr>
          <p:cNvPr id="19" name="Footer Placeholder 3">
            <a:extLst>
              <a:ext uri="{FF2B5EF4-FFF2-40B4-BE49-F238E27FC236}">
                <a16:creationId xmlns:a16="http://schemas.microsoft.com/office/drawing/2014/main" id="{63AF9C34-CC92-4EDC-9D5F-1FABCEB87400}"/>
              </a:ext>
            </a:extLst>
          </p:cNvPr>
          <p:cNvSpPr>
            <a:spLocks noGrp="1"/>
          </p:cNvSpPr>
          <p:nvPr>
            <p:ph type="ftr" sz="quarter" idx="21"/>
          </p:nvPr>
        </p:nvSpPr>
        <p:spPr>
          <a:xfrm>
            <a:off x="4038600" y="6356350"/>
            <a:ext cx="4114800" cy="365125"/>
          </a:xfrm>
        </p:spPr>
        <p:txBody>
          <a:bodyPr/>
          <a:lstStyle/>
          <a:p>
            <a:r>
              <a:rPr lang="en-US"/>
              <a:t>Pitch deck</a:t>
            </a:r>
          </a:p>
        </p:txBody>
      </p:sp>
      <p:sp>
        <p:nvSpPr>
          <p:cNvPr id="20" name="Slide Number Placeholder 4">
            <a:extLst>
              <a:ext uri="{FF2B5EF4-FFF2-40B4-BE49-F238E27FC236}">
                <a16:creationId xmlns:a16="http://schemas.microsoft.com/office/drawing/2014/main" id="{EAEA54FD-376F-4285-9684-F9DFDE0B4727}"/>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t>‹#›</a:t>
            </a:fld>
            <a:endParaRPr lang="en-US"/>
          </a:p>
        </p:txBody>
      </p:sp>
    </p:spTree>
    <p:extLst>
      <p:ext uri="{BB962C8B-B14F-4D97-AF65-F5344CB8AC3E}">
        <p14:creationId xmlns:p14="http://schemas.microsoft.com/office/powerpoint/2010/main" val="189036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7FA4A-CE52-4DA0-8842-74FE37E2E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BCD1D-6E4A-43CA-A3D4-B104CE27D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1BDA0-5B55-4A85-ACBF-31F8F3EB2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lumMod val="50000"/>
                    <a:lumOff val="50000"/>
                  </a:schemeClr>
                </a:solidFill>
              </a:defRPr>
            </a:lvl1pPr>
          </a:lstStyle>
          <a:p>
            <a:r>
              <a:rPr lang="en-US"/>
              <a:t>7/1/20XX</a:t>
            </a:r>
          </a:p>
        </p:txBody>
      </p:sp>
      <p:sp>
        <p:nvSpPr>
          <p:cNvPr id="5" name="Footer Placeholder 4">
            <a:extLst>
              <a:ext uri="{FF2B5EF4-FFF2-40B4-BE49-F238E27FC236}">
                <a16:creationId xmlns:a16="http://schemas.microsoft.com/office/drawing/2014/main" id="{3F7AA55C-7321-4214-9297-F53B7B9E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lumMod val="50000"/>
                    <a:lumOff val="50000"/>
                  </a:schemeClr>
                </a:solidFill>
              </a:defRPr>
            </a:lvl1pPr>
          </a:lstStyle>
          <a:p>
            <a:r>
              <a:rPr lang="en-US"/>
              <a:t>Pitch deck</a:t>
            </a:r>
          </a:p>
        </p:txBody>
      </p:sp>
      <p:sp>
        <p:nvSpPr>
          <p:cNvPr id="6" name="Slide Number Placeholder 5">
            <a:extLst>
              <a:ext uri="{FF2B5EF4-FFF2-40B4-BE49-F238E27FC236}">
                <a16:creationId xmlns:a16="http://schemas.microsoft.com/office/drawing/2014/main" id="{5E330C71-8F7D-4855-A35C-46C83B4BF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lumMod val="50000"/>
                    <a:lumOff val="50000"/>
                  </a:schemeClr>
                </a:solidFill>
              </a:defRPr>
            </a:lvl1pPr>
          </a:lstStyle>
          <a:p>
            <a:fld id="{9FF96520-E4CE-4EAD-8ABF-1D2297D6B3AA}" type="slidenum">
              <a:rPr lang="en-US" smtClean="0"/>
              <a:pPr/>
              <a:t>‹#›</a:t>
            </a:fld>
            <a:endParaRPr lang="en-US"/>
          </a:p>
        </p:txBody>
      </p:sp>
    </p:spTree>
    <p:extLst>
      <p:ext uri="{BB962C8B-B14F-4D97-AF65-F5344CB8AC3E}">
        <p14:creationId xmlns:p14="http://schemas.microsoft.com/office/powerpoint/2010/main" val="2446666589"/>
      </p:ext>
    </p:extLst>
  </p:cSld>
  <p:clrMap bg1="dk1" tx1="lt1" bg2="dk2" tx2="lt2" accent1="accent1" accent2="accent2" accent3="accent3" accent4="accent4" accent5="accent5" accent6="accent6" hlink="hlink" folHlink="folHlink"/>
  <p:sldLayoutIdLst>
    <p:sldLayoutId id="2147483649" r:id="rId1"/>
    <p:sldLayoutId id="2147483666" r:id="rId2"/>
    <p:sldLayoutId id="2147483678" r:id="rId3"/>
    <p:sldLayoutId id="2147483667" r:id="rId4"/>
    <p:sldLayoutId id="2147483668" r:id="rId5"/>
    <p:sldLayoutId id="2147483669" r:id="rId6"/>
    <p:sldLayoutId id="2147483670" r:id="rId7"/>
    <p:sldLayoutId id="2147483651" r:id="rId8"/>
    <p:sldLayoutId id="2147483671" r:id="rId9"/>
    <p:sldLayoutId id="2147483679" r:id="rId10"/>
    <p:sldLayoutId id="2147483677" r:id="rId11"/>
    <p:sldLayoutId id="2147483672" r:id="rId12"/>
    <p:sldLayoutId id="2147483652" r:id="rId13"/>
    <p:sldLayoutId id="2147483653" r:id="rId14"/>
    <p:sldLayoutId id="2147483650" r:id="rId15"/>
    <p:sldLayoutId id="2147483654" r:id="rId16"/>
    <p:sldLayoutId id="2147483674" r:id="rId17"/>
    <p:sldLayoutId id="2147483676" r:id="rId18"/>
    <p:sldLayoutId id="2147483673" r:id="rId19"/>
    <p:sldLayoutId id="2147483675" r:id="rId2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estwoodhorizon.com/22318/extras/how-to-ace-ap-exams-seven-tips-for-success/"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tenneyschool.com/the-big-3-of-college-admissions/" TargetMode="External"/><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16.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13.png"/><Relationship Id="rId4" Type="http://schemas.openxmlformats.org/officeDocument/2006/relationships/image" Target="../media/image50.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drive.google.com/file/d/1Cj1xqZC01AW0iYM574mJKfdpmUZL8_Fh/view"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www.pchsmagnet.com" TargetMode="External"/><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421587F-8DFD-4A31-9931-8A346A92D87A}"/>
              </a:ext>
            </a:extLst>
          </p:cNvPr>
          <p:cNvSpPr>
            <a:spLocks noGrp="1"/>
          </p:cNvSpPr>
          <p:nvPr>
            <p:ph type="body" sz="quarter" idx="13"/>
          </p:nvPr>
        </p:nvSpPr>
        <p:spPr>
          <a:xfrm>
            <a:off x="5727031" y="1910332"/>
            <a:ext cx="6464967" cy="4947668"/>
          </a:xfrm>
        </p:spPr>
        <p:txBody>
          <a:bodyPr vert="horz" lIns="91440" tIns="45720" rIns="91440" bIns="45720" rtlCol="0" anchor="t">
            <a:noAutofit/>
          </a:bodyPr>
          <a:lstStyle/>
          <a:p>
            <a:endParaRPr lang="en-ZA" dirty="0">
              <a:ea typeface="Source Sans Pro"/>
            </a:endParaRPr>
          </a:p>
          <a:p>
            <a:endParaRPr lang="en-ZA" dirty="0">
              <a:ea typeface="Source Sans Pro"/>
            </a:endParaRPr>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5024761" y="3326227"/>
            <a:ext cx="8610784" cy="1057939"/>
          </a:xfrm>
        </p:spPr>
        <p:txBody>
          <a:bodyPr>
            <a:normAutofit/>
          </a:bodyPr>
          <a:lstStyle/>
          <a:p>
            <a:r>
              <a:rPr lang="en-US" dirty="0">
                <a:solidFill>
                  <a:srgbClr val="FF0000"/>
                </a:solidFill>
              </a:rPr>
              <a:t>Beginning of the Year </a:t>
            </a:r>
            <a:br>
              <a:rPr lang="en-US" dirty="0">
                <a:solidFill>
                  <a:schemeClr val="tx1"/>
                </a:solidFill>
              </a:rPr>
            </a:br>
            <a:r>
              <a:rPr lang="en-US" sz="4000" dirty="0">
                <a:solidFill>
                  <a:schemeClr val="tx1"/>
                </a:solidFill>
              </a:rPr>
              <a:t>Academy Class Meeting</a:t>
            </a:r>
          </a:p>
        </p:txBody>
      </p:sp>
      <p:sp>
        <p:nvSpPr>
          <p:cNvPr id="12" name="Slide Number Placeholder 11">
            <a:extLst>
              <a:ext uri="{FF2B5EF4-FFF2-40B4-BE49-F238E27FC236}">
                <a16:creationId xmlns:a16="http://schemas.microsoft.com/office/drawing/2014/main" id="{18E5D0F5-4C11-47EE-BA9F-DEF2F44DD3DC}"/>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1</a:t>
            </a:fld>
            <a:endParaRPr lang="en-US"/>
          </a:p>
        </p:txBody>
      </p:sp>
      <p:pic>
        <p:nvPicPr>
          <p:cNvPr id="7" name="Picture Placeholder 6">
            <a:extLst>
              <a:ext uri="{FF2B5EF4-FFF2-40B4-BE49-F238E27FC236}">
                <a16:creationId xmlns:a16="http://schemas.microsoft.com/office/drawing/2014/main" id="{F0E5820B-CE31-AC41-56DA-379A270145CB}"/>
              </a:ext>
            </a:extLst>
          </p:cNvPr>
          <p:cNvPicPr>
            <a:picLocks noGrp="1" noChangeAspect="1"/>
          </p:cNvPicPr>
          <p:nvPr>
            <p:ph type="pic" sz="quarter" idx="27"/>
          </p:nvPr>
        </p:nvPicPr>
        <p:blipFill>
          <a:blip r:embed="rId2"/>
          <a:srcRect l="1946" r="1946"/>
          <a:stretch/>
        </p:blipFill>
        <p:spPr/>
      </p:pic>
      <p:sp>
        <p:nvSpPr>
          <p:cNvPr id="3" name="TextBox 2">
            <a:extLst>
              <a:ext uri="{FF2B5EF4-FFF2-40B4-BE49-F238E27FC236}">
                <a16:creationId xmlns:a16="http://schemas.microsoft.com/office/drawing/2014/main" id="{AE993D3A-747B-A0F7-BD63-5F60E06E9780}"/>
              </a:ext>
            </a:extLst>
          </p:cNvPr>
          <p:cNvSpPr txBox="1"/>
          <p:nvPr/>
        </p:nvSpPr>
        <p:spPr>
          <a:xfrm>
            <a:off x="4962617" y="4776186"/>
            <a:ext cx="5521911" cy="523220"/>
          </a:xfrm>
          <a:prstGeom prst="rect">
            <a:avLst/>
          </a:prstGeom>
          <a:noFill/>
        </p:spPr>
        <p:txBody>
          <a:bodyPr wrap="square" rtlCol="0">
            <a:spAutoFit/>
          </a:bodyPr>
          <a:lstStyle/>
          <a:p>
            <a:r>
              <a:rPr lang="en-US" sz="2800" dirty="0"/>
              <a:t>Thursday, August 7</a:t>
            </a:r>
            <a:r>
              <a:rPr lang="en-US" sz="2800" baseline="30000" dirty="0"/>
              <a:t>th</a:t>
            </a:r>
            <a:r>
              <a:rPr lang="en-US" sz="2800" dirty="0"/>
              <a:t>, 2025</a:t>
            </a:r>
          </a:p>
        </p:txBody>
      </p:sp>
    </p:spTree>
    <p:extLst>
      <p:ext uri="{BB962C8B-B14F-4D97-AF65-F5344CB8AC3E}">
        <p14:creationId xmlns:p14="http://schemas.microsoft.com/office/powerpoint/2010/main" val="1650014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F904CE-7798-E34F-3540-CE2EED638F58}"/>
              </a:ext>
            </a:extLst>
          </p:cNvPr>
          <p:cNvSpPr>
            <a:spLocks noGrp="1"/>
          </p:cNvSpPr>
          <p:nvPr>
            <p:ph sz="half" idx="1"/>
          </p:nvPr>
        </p:nvSpPr>
        <p:spPr>
          <a:xfrm>
            <a:off x="297272" y="3118104"/>
            <a:ext cx="5650992" cy="3058857"/>
          </a:xfrm>
        </p:spPr>
        <p:txBody>
          <a:bodyPr/>
          <a:lstStyle/>
          <a:p>
            <a:r>
              <a:rPr lang="en-US" sz="1800" b="1" u="sng" dirty="0">
                <a:solidFill>
                  <a:schemeClr val="bg2"/>
                </a:solidFill>
              </a:rPr>
              <a:t>Expectation</a:t>
            </a:r>
            <a:r>
              <a:rPr lang="en-US" sz="1800" dirty="0"/>
              <a:t>: Students must maintain a </a:t>
            </a:r>
            <a:r>
              <a:rPr lang="en-US" sz="1800" b="1" dirty="0">
                <a:solidFill>
                  <a:srgbClr val="00B050"/>
                </a:solidFill>
              </a:rPr>
              <a:t>minimum grade of 75%</a:t>
            </a:r>
          </a:p>
          <a:p>
            <a:pPr marL="628650" lvl="1" indent="-171450">
              <a:buFont typeface="Arial" panose="020B0604020202020204" pitchFamily="34" charset="0"/>
              <a:buChar char="•"/>
            </a:pPr>
            <a:r>
              <a:rPr lang="en-US" sz="1800" b="1" dirty="0">
                <a:solidFill>
                  <a:srgbClr val="FFC000"/>
                </a:solidFill>
              </a:rPr>
              <a:t>70-74%</a:t>
            </a:r>
            <a:r>
              <a:rPr lang="en-US" sz="1800" dirty="0"/>
              <a:t>:  Placed on Academic Probation for one (1) calendar year</a:t>
            </a:r>
          </a:p>
          <a:p>
            <a:pPr marL="628650" lvl="1" indent="-171450">
              <a:buFont typeface="Arial" panose="020B0604020202020204" pitchFamily="34" charset="0"/>
              <a:buChar char="•"/>
            </a:pPr>
            <a:r>
              <a:rPr lang="en-US" sz="1800" b="1" dirty="0">
                <a:solidFill>
                  <a:srgbClr val="FF0000"/>
                </a:solidFill>
              </a:rPr>
              <a:t>69% or below</a:t>
            </a:r>
            <a:r>
              <a:rPr lang="en-US" sz="1800" dirty="0"/>
              <a:t>: Dismissed from Academy</a:t>
            </a:r>
          </a:p>
        </p:txBody>
      </p:sp>
      <p:sp>
        <p:nvSpPr>
          <p:cNvPr id="3" name="Content Placeholder 2">
            <a:extLst>
              <a:ext uri="{FF2B5EF4-FFF2-40B4-BE49-F238E27FC236}">
                <a16:creationId xmlns:a16="http://schemas.microsoft.com/office/drawing/2014/main" id="{9690643E-36A2-1850-F712-25340F96AE98}"/>
              </a:ext>
            </a:extLst>
          </p:cNvPr>
          <p:cNvSpPr>
            <a:spLocks noGrp="1"/>
          </p:cNvSpPr>
          <p:nvPr>
            <p:ph sz="half" idx="2"/>
          </p:nvPr>
        </p:nvSpPr>
        <p:spPr>
          <a:xfrm>
            <a:off x="6382512" y="3118105"/>
            <a:ext cx="5650992" cy="3603370"/>
          </a:xfrm>
        </p:spPr>
        <p:txBody>
          <a:bodyPr/>
          <a:lstStyle/>
          <a:p>
            <a:r>
              <a:rPr lang="en-US" sz="1800" b="1" u="sng" dirty="0">
                <a:solidFill>
                  <a:schemeClr val="bg2"/>
                </a:solidFill>
              </a:rPr>
              <a:t>Expectation</a:t>
            </a:r>
            <a:r>
              <a:rPr lang="en-US" sz="1800" dirty="0"/>
              <a:t>: Students must maintain a </a:t>
            </a:r>
            <a:r>
              <a:rPr lang="en-US" sz="1800" b="1" dirty="0">
                <a:solidFill>
                  <a:srgbClr val="00B050"/>
                </a:solidFill>
              </a:rPr>
              <a:t>minimum grade of 85%</a:t>
            </a:r>
            <a:endParaRPr lang="en-US" sz="1800" b="1" dirty="0"/>
          </a:p>
          <a:p>
            <a:pPr marL="628650" lvl="1" indent="-171450">
              <a:buFont typeface="Arial" panose="020B0604020202020204" pitchFamily="34" charset="0"/>
              <a:buChar char="•"/>
            </a:pPr>
            <a:r>
              <a:rPr lang="en-US" sz="1800" b="1" dirty="0">
                <a:solidFill>
                  <a:srgbClr val="FFC000"/>
                </a:solidFill>
              </a:rPr>
              <a:t>70-84%</a:t>
            </a:r>
            <a:r>
              <a:rPr lang="en-US" sz="1800" dirty="0"/>
              <a:t>:  Placed on Academic Probation for one (1) calendar year</a:t>
            </a:r>
          </a:p>
          <a:p>
            <a:pPr marL="628650" lvl="1" indent="-171450">
              <a:buFont typeface="Arial" panose="020B0604020202020204" pitchFamily="34" charset="0"/>
              <a:buChar char="•"/>
            </a:pPr>
            <a:r>
              <a:rPr lang="en-US" sz="1800" b="1" dirty="0">
                <a:solidFill>
                  <a:srgbClr val="FF0000"/>
                </a:solidFill>
              </a:rPr>
              <a:t>69% or below</a:t>
            </a:r>
            <a:r>
              <a:rPr lang="en-US" sz="1800" dirty="0"/>
              <a:t>: Dismissed from Academy</a:t>
            </a:r>
          </a:p>
          <a:p>
            <a:endParaRPr lang="en-US" dirty="0"/>
          </a:p>
        </p:txBody>
      </p:sp>
      <p:sp>
        <p:nvSpPr>
          <p:cNvPr id="4" name="Date Placeholder 3">
            <a:extLst>
              <a:ext uri="{FF2B5EF4-FFF2-40B4-BE49-F238E27FC236}">
                <a16:creationId xmlns:a16="http://schemas.microsoft.com/office/drawing/2014/main" id="{A8BBD6F3-1394-FD2E-55D6-BD0C3E42D85B}"/>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A38F4E1B-9F3B-7703-D2A5-3AA32F047072}"/>
              </a:ext>
            </a:extLst>
          </p:cNvPr>
          <p:cNvSpPr>
            <a:spLocks noGrp="1"/>
          </p:cNvSpPr>
          <p:nvPr>
            <p:ph type="sldNum" sz="quarter" idx="12"/>
          </p:nvPr>
        </p:nvSpPr>
        <p:spPr/>
        <p:txBody>
          <a:bodyPr/>
          <a:lstStyle/>
          <a:p>
            <a:fld id="{9FF96520-E4CE-4EAD-8ABF-1D2297D6B3AA}" type="slidenum">
              <a:rPr lang="en-US" smtClean="0"/>
              <a:t>10</a:t>
            </a:fld>
            <a:endParaRPr lang="en-US"/>
          </a:p>
        </p:txBody>
      </p:sp>
      <p:sp>
        <p:nvSpPr>
          <p:cNvPr id="6" name="Title 5">
            <a:extLst>
              <a:ext uri="{FF2B5EF4-FFF2-40B4-BE49-F238E27FC236}">
                <a16:creationId xmlns:a16="http://schemas.microsoft.com/office/drawing/2014/main" id="{15590BF3-C0B7-F8F7-72B3-727E9E810E13}"/>
              </a:ext>
            </a:extLst>
          </p:cNvPr>
          <p:cNvSpPr>
            <a:spLocks noGrp="1"/>
          </p:cNvSpPr>
          <p:nvPr>
            <p:ph type="title"/>
          </p:nvPr>
        </p:nvSpPr>
        <p:spPr>
          <a:xfrm>
            <a:off x="1603247" y="816174"/>
            <a:ext cx="10134601" cy="924808"/>
          </a:xfrm>
        </p:spPr>
        <p:txBody>
          <a:bodyPr>
            <a:normAutofit/>
          </a:bodyPr>
          <a:lstStyle/>
          <a:p>
            <a:r>
              <a:rPr lang="en-US" sz="3600" dirty="0">
                <a:latin typeface="Algerian" panose="04020705040A02060702" pitchFamily="82" charset="0"/>
              </a:rPr>
              <a:t>Academy handbook</a:t>
            </a:r>
          </a:p>
        </p:txBody>
      </p:sp>
      <p:sp>
        <p:nvSpPr>
          <p:cNvPr id="7" name="Text Placeholder 6">
            <a:extLst>
              <a:ext uri="{FF2B5EF4-FFF2-40B4-BE49-F238E27FC236}">
                <a16:creationId xmlns:a16="http://schemas.microsoft.com/office/drawing/2014/main" id="{483B11FA-5780-5F91-59CA-4899B8983877}"/>
              </a:ext>
            </a:extLst>
          </p:cNvPr>
          <p:cNvSpPr>
            <a:spLocks noGrp="1"/>
          </p:cNvSpPr>
          <p:nvPr>
            <p:ph type="body" idx="13"/>
          </p:nvPr>
        </p:nvSpPr>
        <p:spPr>
          <a:xfrm>
            <a:off x="297272" y="2445005"/>
            <a:ext cx="5257799" cy="493710"/>
          </a:xfrm>
        </p:spPr>
        <p:txBody>
          <a:bodyPr>
            <a:normAutofit/>
          </a:bodyPr>
          <a:lstStyle/>
          <a:p>
            <a:r>
              <a:rPr lang="en-US" b="1" dirty="0"/>
              <a:t>AP, Honors, and academy core classes</a:t>
            </a:r>
          </a:p>
        </p:txBody>
      </p:sp>
      <p:sp>
        <p:nvSpPr>
          <p:cNvPr id="8" name="Text Placeholder 7">
            <a:extLst>
              <a:ext uri="{FF2B5EF4-FFF2-40B4-BE49-F238E27FC236}">
                <a16:creationId xmlns:a16="http://schemas.microsoft.com/office/drawing/2014/main" id="{17939259-C069-0BDD-33EF-48C2E3E88E0F}"/>
              </a:ext>
            </a:extLst>
          </p:cNvPr>
          <p:cNvSpPr>
            <a:spLocks noGrp="1"/>
          </p:cNvSpPr>
          <p:nvPr>
            <p:ph type="body" idx="14"/>
          </p:nvPr>
        </p:nvSpPr>
        <p:spPr>
          <a:xfrm>
            <a:off x="6880145" y="2445005"/>
            <a:ext cx="4655725" cy="493710"/>
          </a:xfrm>
        </p:spPr>
        <p:txBody>
          <a:bodyPr>
            <a:normAutofit fontScale="92500"/>
          </a:bodyPr>
          <a:lstStyle/>
          <a:p>
            <a:r>
              <a:rPr lang="en-US" b="1" dirty="0"/>
              <a:t>General education classes and electives</a:t>
            </a:r>
          </a:p>
        </p:txBody>
      </p:sp>
      <p:sp>
        <p:nvSpPr>
          <p:cNvPr id="9" name="Footer Placeholder 8">
            <a:extLst>
              <a:ext uri="{FF2B5EF4-FFF2-40B4-BE49-F238E27FC236}">
                <a16:creationId xmlns:a16="http://schemas.microsoft.com/office/drawing/2014/main" id="{273A84EC-28D4-FDCA-5460-8C822CD5EFFA}"/>
              </a:ext>
            </a:extLst>
          </p:cNvPr>
          <p:cNvSpPr>
            <a:spLocks noGrp="1"/>
          </p:cNvSpPr>
          <p:nvPr>
            <p:ph type="ftr" sz="quarter" idx="11"/>
          </p:nvPr>
        </p:nvSpPr>
        <p:spPr/>
        <p:txBody>
          <a:bodyPr/>
          <a:lstStyle/>
          <a:p>
            <a:r>
              <a:rPr lang="en-US" dirty="0"/>
              <a:t>Pitch deck</a:t>
            </a:r>
          </a:p>
        </p:txBody>
      </p:sp>
      <p:pic>
        <p:nvPicPr>
          <p:cNvPr id="10" name="Picture 9">
            <a:extLst>
              <a:ext uri="{FF2B5EF4-FFF2-40B4-BE49-F238E27FC236}">
                <a16:creationId xmlns:a16="http://schemas.microsoft.com/office/drawing/2014/main" id="{B4EB32F2-12B7-1578-5798-7A18278366F8}"/>
              </a:ext>
            </a:extLst>
          </p:cNvPr>
          <p:cNvPicPr>
            <a:picLocks noChangeAspect="1"/>
          </p:cNvPicPr>
          <p:nvPr/>
        </p:nvPicPr>
        <p:blipFill>
          <a:blip r:embed="rId2"/>
          <a:stretch>
            <a:fillRect/>
          </a:stretch>
        </p:blipFill>
        <p:spPr>
          <a:xfrm>
            <a:off x="2346958" y="412316"/>
            <a:ext cx="1551621" cy="1549451"/>
          </a:xfrm>
          <a:prstGeom prst="rect">
            <a:avLst/>
          </a:prstGeom>
        </p:spPr>
      </p:pic>
    </p:spTree>
    <p:extLst>
      <p:ext uri="{BB962C8B-B14F-4D97-AF65-F5344CB8AC3E}">
        <p14:creationId xmlns:p14="http://schemas.microsoft.com/office/powerpoint/2010/main" val="155189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7AB0F-2873-94DC-A811-FC2012DC781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D73F41-F4A7-E427-475E-42E0434B3485}"/>
              </a:ext>
            </a:extLst>
          </p:cNvPr>
          <p:cNvSpPr>
            <a:spLocks noGrp="1"/>
          </p:cNvSpPr>
          <p:nvPr>
            <p:ph sz="half" idx="1"/>
          </p:nvPr>
        </p:nvSpPr>
        <p:spPr>
          <a:xfrm>
            <a:off x="67056" y="3288350"/>
            <a:ext cx="5948264" cy="3058857"/>
          </a:xfrm>
        </p:spPr>
        <p:txBody>
          <a:bodyPr/>
          <a:lstStyle/>
          <a:p>
            <a:r>
              <a:rPr lang="en-US" sz="1800" b="1" u="sng" dirty="0">
                <a:solidFill>
                  <a:schemeClr val="bg2"/>
                </a:solidFill>
              </a:rPr>
              <a:t>Expectation</a:t>
            </a:r>
            <a:r>
              <a:rPr lang="en-US" sz="1800" dirty="0"/>
              <a:t>: Students are permitted no more than three (3) unexcused absences per semester.</a:t>
            </a:r>
            <a:endParaRPr lang="en-US" sz="1800" b="1" dirty="0">
              <a:solidFill>
                <a:srgbClr val="00B050"/>
              </a:solidFill>
            </a:endParaRPr>
          </a:p>
          <a:p>
            <a:pPr marL="628650" lvl="1" indent="-171450">
              <a:buFont typeface="Arial" panose="020B0604020202020204" pitchFamily="34" charset="0"/>
              <a:buChar char="•"/>
            </a:pPr>
            <a:r>
              <a:rPr lang="en-US" sz="1800" b="1" dirty="0">
                <a:solidFill>
                  <a:srgbClr val="FFC000"/>
                </a:solidFill>
              </a:rPr>
              <a:t>5 unexcused absences- </a:t>
            </a:r>
            <a:r>
              <a:rPr lang="en-US" sz="1800" dirty="0"/>
              <a:t>Academy Probation Letter</a:t>
            </a:r>
          </a:p>
          <a:p>
            <a:pPr marL="628650" lvl="1" indent="-171450">
              <a:buFont typeface="Arial" panose="020B0604020202020204" pitchFamily="34" charset="0"/>
              <a:buChar char="•"/>
            </a:pPr>
            <a:r>
              <a:rPr lang="en-US" sz="1800" b="1" dirty="0">
                <a:solidFill>
                  <a:srgbClr val="FF0000"/>
                </a:solidFill>
              </a:rPr>
              <a:t>10 or more unexcused absences</a:t>
            </a:r>
            <a:r>
              <a:rPr lang="en-US" sz="1800" b="1" dirty="0"/>
              <a:t>- </a:t>
            </a:r>
            <a:r>
              <a:rPr lang="en-US" sz="1800" dirty="0"/>
              <a:t>Academy Dismissal</a:t>
            </a:r>
          </a:p>
        </p:txBody>
      </p:sp>
      <p:sp>
        <p:nvSpPr>
          <p:cNvPr id="3" name="Content Placeholder 2">
            <a:extLst>
              <a:ext uri="{FF2B5EF4-FFF2-40B4-BE49-F238E27FC236}">
                <a16:creationId xmlns:a16="http://schemas.microsoft.com/office/drawing/2014/main" id="{79607BF4-408D-621B-EC8F-C23C241C66A6}"/>
              </a:ext>
            </a:extLst>
          </p:cNvPr>
          <p:cNvSpPr>
            <a:spLocks noGrp="1"/>
          </p:cNvSpPr>
          <p:nvPr>
            <p:ph sz="half" idx="2"/>
          </p:nvPr>
        </p:nvSpPr>
        <p:spPr>
          <a:xfrm>
            <a:off x="6243736" y="3118105"/>
            <a:ext cx="5881208" cy="3603370"/>
          </a:xfrm>
        </p:spPr>
        <p:txBody>
          <a:bodyPr>
            <a:normAutofit fontScale="77500" lnSpcReduction="20000"/>
          </a:bodyPr>
          <a:lstStyle/>
          <a:p>
            <a:r>
              <a:rPr lang="en-US" sz="1800" dirty="0"/>
              <a:t>The Academy has a </a:t>
            </a:r>
            <a:r>
              <a:rPr lang="en-US" sz="1800" b="1" dirty="0"/>
              <a:t>zero-tolerance policy </a:t>
            </a:r>
            <a:r>
              <a:rPr lang="en-US" sz="1800" dirty="0"/>
              <a:t>for cheating or academic dishonesty.</a:t>
            </a:r>
          </a:p>
          <a:p>
            <a:r>
              <a:rPr lang="en-US" sz="1600" b="1" u="sng" dirty="0">
                <a:solidFill>
                  <a:srgbClr val="FFFF00"/>
                </a:solidFill>
              </a:rPr>
              <a:t>1</a:t>
            </a:r>
            <a:r>
              <a:rPr lang="en-US" sz="1600" b="1" u="sng" baseline="30000" dirty="0">
                <a:solidFill>
                  <a:srgbClr val="FFFF00"/>
                </a:solidFill>
              </a:rPr>
              <a:t>st</a:t>
            </a:r>
            <a:r>
              <a:rPr lang="en-US" sz="1600" b="1" u="sng" dirty="0">
                <a:solidFill>
                  <a:srgbClr val="FFFF00"/>
                </a:solidFill>
              </a:rPr>
              <a:t> Offense</a:t>
            </a:r>
            <a:r>
              <a:rPr lang="en-US" sz="1600" b="1" dirty="0"/>
              <a:t>:</a:t>
            </a:r>
          </a:p>
          <a:p>
            <a:pPr marL="628650" lvl="1" indent="-171450">
              <a:buFont typeface="Arial" panose="020B0604020202020204" pitchFamily="34" charset="0"/>
              <a:buChar char="•"/>
            </a:pPr>
            <a:r>
              <a:rPr lang="en-US" sz="1600" dirty="0"/>
              <a:t>Score of 0% on assessment</a:t>
            </a:r>
          </a:p>
          <a:p>
            <a:pPr marL="628650" lvl="1" indent="-171450">
              <a:buFont typeface="Arial" panose="020B0604020202020204" pitchFamily="34" charset="0"/>
              <a:buChar char="•"/>
            </a:pPr>
            <a:r>
              <a:rPr lang="en-US" sz="1600" dirty="0"/>
              <a:t>Must retake in alternative format</a:t>
            </a:r>
          </a:p>
          <a:p>
            <a:pPr marL="628650" lvl="1" indent="-171450">
              <a:buFont typeface="Arial" panose="020B0604020202020204" pitchFamily="34" charset="0"/>
              <a:buChar char="•"/>
            </a:pPr>
            <a:r>
              <a:rPr lang="en-US" sz="1600" dirty="0"/>
              <a:t>Maximum possible score on retake: 70%</a:t>
            </a:r>
          </a:p>
          <a:p>
            <a:r>
              <a:rPr lang="en-US" sz="1600" b="1" u="sng" dirty="0">
                <a:solidFill>
                  <a:srgbClr val="FFC000"/>
                </a:solidFill>
              </a:rPr>
              <a:t>2</a:t>
            </a:r>
            <a:r>
              <a:rPr lang="en-US" sz="1600" b="1" u="sng" baseline="30000" dirty="0">
                <a:solidFill>
                  <a:srgbClr val="FFC000"/>
                </a:solidFill>
              </a:rPr>
              <a:t>nd</a:t>
            </a:r>
            <a:r>
              <a:rPr lang="en-US" sz="1600" b="1" u="sng" dirty="0">
                <a:solidFill>
                  <a:srgbClr val="FFC000"/>
                </a:solidFill>
              </a:rPr>
              <a:t> Offense</a:t>
            </a:r>
            <a:r>
              <a:rPr lang="en-US" sz="1600" b="1" dirty="0"/>
              <a:t>:</a:t>
            </a:r>
          </a:p>
          <a:p>
            <a:pPr marL="628650" lvl="1" indent="-171450">
              <a:buFont typeface="Arial" panose="020B0604020202020204" pitchFamily="34" charset="0"/>
              <a:buChar char="•"/>
            </a:pPr>
            <a:r>
              <a:rPr lang="en-US" sz="1600" dirty="0"/>
              <a:t>Score of 0% on the assessment</a:t>
            </a:r>
          </a:p>
          <a:p>
            <a:pPr marL="628650" lvl="1" indent="-171450">
              <a:buFont typeface="Arial" panose="020B0604020202020204" pitchFamily="34" charset="0"/>
              <a:buChar char="•"/>
            </a:pPr>
            <a:r>
              <a:rPr lang="en-US" sz="1600" dirty="0"/>
              <a:t>No retake allowed</a:t>
            </a:r>
          </a:p>
          <a:p>
            <a:r>
              <a:rPr lang="en-US" sz="1600" b="1" u="sng" dirty="0">
                <a:solidFill>
                  <a:srgbClr val="FF0000"/>
                </a:solidFill>
              </a:rPr>
              <a:t>3</a:t>
            </a:r>
            <a:r>
              <a:rPr lang="en-US" sz="1600" b="1" u="sng" baseline="30000" dirty="0">
                <a:solidFill>
                  <a:srgbClr val="FF0000"/>
                </a:solidFill>
              </a:rPr>
              <a:t>rd</a:t>
            </a:r>
            <a:r>
              <a:rPr lang="en-US" sz="1600" b="1" u="sng" dirty="0">
                <a:solidFill>
                  <a:srgbClr val="FF0000"/>
                </a:solidFill>
              </a:rPr>
              <a:t> Offense</a:t>
            </a:r>
            <a:r>
              <a:rPr lang="en-US" sz="1600" b="1" dirty="0"/>
              <a:t>:</a:t>
            </a:r>
          </a:p>
          <a:p>
            <a:pPr marL="628650" lvl="1" indent="-171450">
              <a:buFont typeface="Arial" panose="020B0604020202020204" pitchFamily="34" charset="0"/>
              <a:buChar char="•"/>
            </a:pPr>
            <a:r>
              <a:rPr lang="en-US" sz="1600" dirty="0"/>
              <a:t>Immediate dismissal from the Academy</a:t>
            </a:r>
          </a:p>
        </p:txBody>
      </p:sp>
      <p:sp>
        <p:nvSpPr>
          <p:cNvPr id="4" name="Date Placeholder 3">
            <a:extLst>
              <a:ext uri="{FF2B5EF4-FFF2-40B4-BE49-F238E27FC236}">
                <a16:creationId xmlns:a16="http://schemas.microsoft.com/office/drawing/2014/main" id="{1DBC4827-43BA-2433-ADCE-6FFB6F1D5968}"/>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903BF4E8-591B-675E-DBC6-96512A02D9EE}"/>
              </a:ext>
            </a:extLst>
          </p:cNvPr>
          <p:cNvSpPr>
            <a:spLocks noGrp="1"/>
          </p:cNvSpPr>
          <p:nvPr>
            <p:ph type="sldNum" sz="quarter" idx="12"/>
          </p:nvPr>
        </p:nvSpPr>
        <p:spPr/>
        <p:txBody>
          <a:bodyPr/>
          <a:lstStyle/>
          <a:p>
            <a:fld id="{9FF96520-E4CE-4EAD-8ABF-1D2297D6B3AA}" type="slidenum">
              <a:rPr lang="en-US" smtClean="0"/>
              <a:t>11</a:t>
            </a:fld>
            <a:endParaRPr lang="en-US"/>
          </a:p>
        </p:txBody>
      </p:sp>
      <p:sp>
        <p:nvSpPr>
          <p:cNvPr id="6" name="Title 5">
            <a:extLst>
              <a:ext uri="{FF2B5EF4-FFF2-40B4-BE49-F238E27FC236}">
                <a16:creationId xmlns:a16="http://schemas.microsoft.com/office/drawing/2014/main" id="{AAC811B7-D21C-A4CF-8EC6-C1CB430353C9}"/>
              </a:ext>
            </a:extLst>
          </p:cNvPr>
          <p:cNvSpPr>
            <a:spLocks noGrp="1"/>
          </p:cNvSpPr>
          <p:nvPr>
            <p:ph type="title"/>
          </p:nvPr>
        </p:nvSpPr>
        <p:spPr>
          <a:xfrm>
            <a:off x="1466087" y="816174"/>
            <a:ext cx="10134601" cy="924808"/>
          </a:xfrm>
        </p:spPr>
        <p:txBody>
          <a:bodyPr>
            <a:normAutofit/>
          </a:bodyPr>
          <a:lstStyle/>
          <a:p>
            <a:r>
              <a:rPr lang="en-US" sz="3600" dirty="0">
                <a:latin typeface="Algerian" panose="04020705040A02060702" pitchFamily="82" charset="0"/>
              </a:rPr>
              <a:t>Academy handbook</a:t>
            </a:r>
          </a:p>
        </p:txBody>
      </p:sp>
      <p:sp>
        <p:nvSpPr>
          <p:cNvPr id="7" name="Text Placeholder 6">
            <a:extLst>
              <a:ext uri="{FF2B5EF4-FFF2-40B4-BE49-F238E27FC236}">
                <a16:creationId xmlns:a16="http://schemas.microsoft.com/office/drawing/2014/main" id="{4D2DBA09-6227-EDD3-BC7D-D453D2B8D2AD}"/>
              </a:ext>
            </a:extLst>
          </p:cNvPr>
          <p:cNvSpPr>
            <a:spLocks noGrp="1"/>
          </p:cNvSpPr>
          <p:nvPr>
            <p:ph type="body" idx="13"/>
          </p:nvPr>
        </p:nvSpPr>
        <p:spPr>
          <a:xfrm>
            <a:off x="297272" y="2445005"/>
            <a:ext cx="5257799" cy="493710"/>
          </a:xfrm>
        </p:spPr>
        <p:txBody>
          <a:bodyPr>
            <a:normAutofit/>
          </a:bodyPr>
          <a:lstStyle/>
          <a:p>
            <a:r>
              <a:rPr lang="en-US" b="1" dirty="0"/>
              <a:t>Attendance Policy</a:t>
            </a:r>
          </a:p>
        </p:txBody>
      </p:sp>
      <p:sp>
        <p:nvSpPr>
          <p:cNvPr id="8" name="Text Placeholder 7">
            <a:extLst>
              <a:ext uri="{FF2B5EF4-FFF2-40B4-BE49-F238E27FC236}">
                <a16:creationId xmlns:a16="http://schemas.microsoft.com/office/drawing/2014/main" id="{5A92F3AA-2B41-7B0A-39B2-F41AAAD7C28F}"/>
              </a:ext>
            </a:extLst>
          </p:cNvPr>
          <p:cNvSpPr>
            <a:spLocks noGrp="1"/>
          </p:cNvSpPr>
          <p:nvPr>
            <p:ph type="body" idx="14"/>
          </p:nvPr>
        </p:nvSpPr>
        <p:spPr>
          <a:xfrm>
            <a:off x="6880145" y="2445005"/>
            <a:ext cx="4655725" cy="493710"/>
          </a:xfrm>
        </p:spPr>
        <p:txBody>
          <a:bodyPr>
            <a:normAutofit/>
          </a:bodyPr>
          <a:lstStyle/>
          <a:p>
            <a:r>
              <a:rPr lang="en-US" b="1" dirty="0"/>
              <a:t>Academic Dishonesty Policy</a:t>
            </a:r>
          </a:p>
        </p:txBody>
      </p:sp>
      <p:sp>
        <p:nvSpPr>
          <p:cNvPr id="9" name="Footer Placeholder 8">
            <a:extLst>
              <a:ext uri="{FF2B5EF4-FFF2-40B4-BE49-F238E27FC236}">
                <a16:creationId xmlns:a16="http://schemas.microsoft.com/office/drawing/2014/main" id="{49C0902F-7376-7C1C-9139-CA078DA98747}"/>
              </a:ext>
            </a:extLst>
          </p:cNvPr>
          <p:cNvSpPr>
            <a:spLocks noGrp="1"/>
          </p:cNvSpPr>
          <p:nvPr>
            <p:ph type="ftr" sz="quarter" idx="11"/>
          </p:nvPr>
        </p:nvSpPr>
        <p:spPr>
          <a:xfrm>
            <a:off x="10594850" y="5485226"/>
            <a:ext cx="3038469" cy="365125"/>
          </a:xfrm>
        </p:spPr>
        <p:txBody>
          <a:bodyPr/>
          <a:lstStyle/>
          <a:p>
            <a:r>
              <a:rPr lang="en-US" dirty="0"/>
              <a:t>Pitch deck</a:t>
            </a:r>
          </a:p>
        </p:txBody>
      </p:sp>
      <p:pic>
        <p:nvPicPr>
          <p:cNvPr id="10" name="Picture 9">
            <a:extLst>
              <a:ext uri="{FF2B5EF4-FFF2-40B4-BE49-F238E27FC236}">
                <a16:creationId xmlns:a16="http://schemas.microsoft.com/office/drawing/2014/main" id="{EB57DE7E-2265-2129-0BE9-E0AAA5E5CA76}"/>
              </a:ext>
            </a:extLst>
          </p:cNvPr>
          <p:cNvPicPr>
            <a:picLocks noChangeAspect="1"/>
          </p:cNvPicPr>
          <p:nvPr/>
        </p:nvPicPr>
        <p:blipFill>
          <a:blip r:embed="rId2"/>
          <a:stretch>
            <a:fillRect/>
          </a:stretch>
        </p:blipFill>
        <p:spPr>
          <a:xfrm>
            <a:off x="2346958" y="412316"/>
            <a:ext cx="1551621" cy="1549451"/>
          </a:xfrm>
          <a:prstGeom prst="rect">
            <a:avLst/>
          </a:prstGeom>
        </p:spPr>
      </p:pic>
    </p:spTree>
    <p:extLst>
      <p:ext uri="{BB962C8B-B14F-4D97-AF65-F5344CB8AC3E}">
        <p14:creationId xmlns:p14="http://schemas.microsoft.com/office/powerpoint/2010/main" val="355130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D460-3CFD-974B-6E60-7F397CBE0AF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4AAFEC-7B36-710E-1B75-965322237092}"/>
              </a:ext>
            </a:extLst>
          </p:cNvPr>
          <p:cNvSpPr>
            <a:spLocks noGrp="1"/>
          </p:cNvSpPr>
          <p:nvPr>
            <p:ph sz="half" idx="1"/>
          </p:nvPr>
        </p:nvSpPr>
        <p:spPr>
          <a:xfrm>
            <a:off x="158496" y="3118104"/>
            <a:ext cx="5789768" cy="3739896"/>
          </a:xfrm>
        </p:spPr>
        <p:txBody>
          <a:bodyPr>
            <a:normAutofit fontScale="70000" lnSpcReduction="20000"/>
          </a:bodyPr>
          <a:lstStyle/>
          <a:p>
            <a:r>
              <a:rPr lang="en-US" sz="1800" b="1" u="sng" dirty="0">
                <a:solidFill>
                  <a:schemeClr val="bg2"/>
                </a:solidFill>
              </a:rPr>
              <a:t>Expectation</a:t>
            </a:r>
            <a:r>
              <a:rPr lang="en-US" sz="1800" dirty="0"/>
              <a:t>:</a:t>
            </a:r>
          </a:p>
          <a:p>
            <a:pPr marL="342900" indent="-342900">
              <a:buFont typeface="+mj-lt"/>
              <a:buAutoNum type="arabicPeriod"/>
            </a:pPr>
            <a:r>
              <a:rPr lang="en-US" sz="1800" dirty="0"/>
              <a:t>Students must </a:t>
            </a:r>
            <a:r>
              <a:rPr lang="en-US" sz="1800" b="1" u="sng" dirty="0">
                <a:solidFill>
                  <a:srgbClr val="00B050"/>
                </a:solidFill>
              </a:rPr>
              <a:t>remain seated </a:t>
            </a:r>
            <a:r>
              <a:rPr lang="en-US" sz="1800" dirty="0"/>
              <a:t>for duration of assessment.</a:t>
            </a:r>
          </a:p>
          <a:p>
            <a:pPr marL="342900" indent="-342900">
              <a:buFont typeface="+mj-lt"/>
              <a:buAutoNum type="arabicPeriod"/>
            </a:pPr>
            <a:r>
              <a:rPr lang="en-US" sz="1800" b="1" u="sng" dirty="0"/>
              <a:t> </a:t>
            </a:r>
            <a:r>
              <a:rPr lang="en-US" sz="1800" b="1" u="sng" dirty="0">
                <a:solidFill>
                  <a:srgbClr val="00B050"/>
                </a:solidFill>
              </a:rPr>
              <a:t>No talking </a:t>
            </a:r>
            <a:r>
              <a:rPr lang="en-US" sz="1800" dirty="0"/>
              <a:t>allowed during testing</a:t>
            </a:r>
          </a:p>
          <a:p>
            <a:pPr marL="342900" indent="-342900">
              <a:buFont typeface="+mj-lt"/>
              <a:buAutoNum type="arabicPeriod"/>
            </a:pPr>
            <a:r>
              <a:rPr lang="en-US" sz="1800" b="1" u="sng" dirty="0"/>
              <a:t> </a:t>
            </a:r>
            <a:r>
              <a:rPr lang="en-US" sz="1800" b="1" u="sng" dirty="0">
                <a:solidFill>
                  <a:srgbClr val="00B050"/>
                </a:solidFill>
              </a:rPr>
              <a:t>No electronic devices</a:t>
            </a:r>
            <a:r>
              <a:rPr lang="en-US" sz="1800" dirty="0">
                <a:solidFill>
                  <a:srgbClr val="00B050"/>
                </a:solidFill>
              </a:rPr>
              <a:t> </a:t>
            </a:r>
            <a:r>
              <a:rPr lang="en-US" sz="1800" dirty="0"/>
              <a:t>may be out, unless the test is computer based. </a:t>
            </a:r>
          </a:p>
          <a:p>
            <a:pPr marL="342900" indent="-342900">
              <a:buFont typeface="+mj-lt"/>
              <a:buAutoNum type="arabicPeriod"/>
            </a:pPr>
            <a:r>
              <a:rPr lang="en-US" sz="1800" dirty="0"/>
              <a:t>For electronic assessments:</a:t>
            </a:r>
          </a:p>
          <a:p>
            <a:pPr marL="742950" lvl="1" indent="-285750">
              <a:buFont typeface="Arial" panose="020B0604020202020204" pitchFamily="34" charset="0"/>
              <a:buChar char="•"/>
            </a:pPr>
            <a:r>
              <a:rPr lang="en-US" sz="1600" dirty="0"/>
              <a:t>All </a:t>
            </a:r>
            <a:r>
              <a:rPr lang="en-US" sz="1600" b="1" u="sng" dirty="0">
                <a:solidFill>
                  <a:srgbClr val="00B050"/>
                </a:solidFill>
              </a:rPr>
              <a:t>browers must be closed </a:t>
            </a:r>
            <a:r>
              <a:rPr lang="en-US" sz="1600" dirty="0"/>
              <a:t>prior to starting</a:t>
            </a:r>
          </a:p>
          <a:p>
            <a:pPr marL="742950" lvl="1" indent="-285750">
              <a:buFont typeface="Arial" panose="020B0604020202020204" pitchFamily="34" charset="0"/>
              <a:buChar char="•"/>
            </a:pPr>
            <a:r>
              <a:rPr lang="en-US" sz="1600" dirty="0"/>
              <a:t>Only </a:t>
            </a:r>
            <a:r>
              <a:rPr lang="en-US" sz="1600" b="1" u="sng" dirty="0">
                <a:solidFill>
                  <a:srgbClr val="00B050"/>
                </a:solidFill>
              </a:rPr>
              <a:t>one main screen </a:t>
            </a:r>
            <a:r>
              <a:rPr lang="en-US" sz="1600" dirty="0"/>
              <a:t>is permitted to be open</a:t>
            </a:r>
          </a:p>
          <a:p>
            <a:pPr marL="342900" indent="-342900">
              <a:buFont typeface="+mj-lt"/>
              <a:buAutoNum type="arabicPeriod"/>
            </a:pPr>
            <a:r>
              <a:rPr lang="en-US" sz="1600" b="1" u="sng" dirty="0"/>
              <a:t> </a:t>
            </a:r>
            <a:r>
              <a:rPr lang="en-US" sz="1600" b="1" u="sng" dirty="0">
                <a:solidFill>
                  <a:srgbClr val="00B050"/>
                </a:solidFill>
              </a:rPr>
              <a:t>No personal items </a:t>
            </a:r>
            <a:r>
              <a:rPr lang="en-US" sz="1600" dirty="0"/>
              <a:t>may be on desks unless issued by the teacher.</a:t>
            </a:r>
          </a:p>
          <a:p>
            <a:endParaRPr lang="en-US" sz="1600" dirty="0"/>
          </a:p>
          <a:p>
            <a:r>
              <a:rPr lang="en-US" sz="1600" dirty="0"/>
              <a:t>**Violations of these protocols will result in action according to the </a:t>
            </a:r>
            <a:r>
              <a:rPr lang="en-US" sz="1600" b="1" u="sng" dirty="0">
                <a:solidFill>
                  <a:srgbClr val="FF0000"/>
                </a:solidFill>
              </a:rPr>
              <a:t>Academic Dishonesty Policy</a:t>
            </a:r>
            <a:r>
              <a:rPr lang="en-US" sz="1600" dirty="0"/>
              <a:t>.</a:t>
            </a:r>
          </a:p>
          <a:p>
            <a:pPr marL="742950" lvl="1" indent="-285750">
              <a:buFont typeface="Arial" panose="020B0604020202020204" pitchFamily="34" charset="0"/>
              <a:buChar char="•"/>
            </a:pPr>
            <a:endParaRPr lang="en-US" sz="1600" dirty="0"/>
          </a:p>
        </p:txBody>
      </p:sp>
      <p:sp>
        <p:nvSpPr>
          <p:cNvPr id="3" name="Content Placeholder 2">
            <a:extLst>
              <a:ext uri="{FF2B5EF4-FFF2-40B4-BE49-F238E27FC236}">
                <a16:creationId xmlns:a16="http://schemas.microsoft.com/office/drawing/2014/main" id="{D1AE3B93-6357-36FE-239B-DCF5FB725512}"/>
              </a:ext>
            </a:extLst>
          </p:cNvPr>
          <p:cNvSpPr>
            <a:spLocks noGrp="1"/>
          </p:cNvSpPr>
          <p:nvPr>
            <p:ph sz="half" idx="2"/>
          </p:nvPr>
        </p:nvSpPr>
        <p:spPr>
          <a:xfrm>
            <a:off x="6243736" y="3118105"/>
            <a:ext cx="5881208" cy="3603370"/>
          </a:xfrm>
        </p:spPr>
        <p:txBody>
          <a:bodyPr>
            <a:normAutofit fontScale="92500" lnSpcReduction="20000"/>
          </a:bodyPr>
          <a:lstStyle/>
          <a:p>
            <a:r>
              <a:rPr lang="en-US" sz="1800" b="1" u="sng" dirty="0"/>
              <a:t>Math and Science Courses</a:t>
            </a:r>
          </a:p>
          <a:p>
            <a:r>
              <a:rPr lang="en-US" sz="1400" dirty="0"/>
              <a:t>Students </a:t>
            </a:r>
            <a:r>
              <a:rPr lang="en-US" sz="1400" b="1" dirty="0">
                <a:solidFill>
                  <a:srgbClr val="FF0000"/>
                </a:solidFill>
              </a:rPr>
              <a:t>may not dual enroll</a:t>
            </a:r>
            <a:r>
              <a:rPr lang="en-US" sz="1400" dirty="0">
                <a:solidFill>
                  <a:srgbClr val="FF0000"/>
                </a:solidFill>
              </a:rPr>
              <a:t> </a:t>
            </a:r>
            <a:r>
              <a:rPr lang="en-US" sz="1400" dirty="0"/>
              <a:t>in any math or science courses </a:t>
            </a:r>
            <a:r>
              <a:rPr lang="en-US" sz="1400" b="1" dirty="0">
                <a:solidFill>
                  <a:srgbClr val="FF0000"/>
                </a:solidFill>
              </a:rPr>
              <a:t>unless all-Academy required math and science courses</a:t>
            </a:r>
            <a:r>
              <a:rPr lang="en-US" sz="1400" b="1" dirty="0"/>
              <a:t> </a:t>
            </a:r>
            <a:r>
              <a:rPr lang="en-US" sz="1400" dirty="0"/>
              <a:t>in their pathway have been completed.</a:t>
            </a:r>
          </a:p>
          <a:p>
            <a:r>
              <a:rPr lang="en-US" sz="1800" b="1" u="sng" dirty="0"/>
              <a:t>AP Literature and Dual Enrollment Exception</a:t>
            </a:r>
          </a:p>
          <a:p>
            <a:r>
              <a:rPr lang="en-US" sz="1400" dirty="0"/>
              <a:t>Students dual enrolled in AP Literature must still:</a:t>
            </a:r>
          </a:p>
          <a:p>
            <a:pPr marL="742950" lvl="1" indent="-285750">
              <a:buFont typeface="Arial" panose="020B0604020202020204" pitchFamily="34" charset="0"/>
              <a:buChar char="•"/>
            </a:pPr>
            <a:r>
              <a:rPr lang="en-US" sz="1400" dirty="0"/>
              <a:t>Complete the </a:t>
            </a:r>
            <a:r>
              <a:rPr lang="en-US" sz="1400" b="1" dirty="0">
                <a:solidFill>
                  <a:srgbClr val="00B050"/>
                </a:solidFill>
              </a:rPr>
              <a:t>Capstone Research Project</a:t>
            </a:r>
          </a:p>
          <a:p>
            <a:pPr marL="742950" lvl="1" indent="-285750">
              <a:buFont typeface="Arial" panose="020B0604020202020204" pitchFamily="34" charset="0"/>
              <a:buChar char="•"/>
            </a:pPr>
            <a:r>
              <a:rPr lang="en-US" sz="1400" dirty="0"/>
              <a:t>Submit the final version to </a:t>
            </a:r>
            <a:r>
              <a:rPr lang="en-US" sz="1400" b="1" dirty="0">
                <a:solidFill>
                  <a:srgbClr val="00B050"/>
                </a:solidFill>
              </a:rPr>
              <a:t>Ms. Ali</a:t>
            </a:r>
          </a:p>
          <a:p>
            <a:pPr marL="742950" lvl="1" indent="-285750">
              <a:buFont typeface="Arial" panose="020B0604020202020204" pitchFamily="34" charset="0"/>
              <a:buChar char="•"/>
            </a:pPr>
            <a:r>
              <a:rPr lang="en-US" sz="1400" dirty="0"/>
              <a:t>Present their research during </a:t>
            </a:r>
            <a:r>
              <a:rPr lang="en-US" sz="1400" b="1" dirty="0">
                <a:solidFill>
                  <a:srgbClr val="00B050"/>
                </a:solidFill>
              </a:rPr>
              <a:t>Capstone Presentation Night</a:t>
            </a:r>
          </a:p>
          <a:p>
            <a:pPr lvl="1"/>
            <a:endParaRPr lang="en-US" sz="1400" b="1" dirty="0">
              <a:solidFill>
                <a:srgbClr val="00B050"/>
              </a:solidFill>
            </a:endParaRPr>
          </a:p>
          <a:p>
            <a:pPr lvl="1"/>
            <a:r>
              <a:rPr lang="en-US" dirty="0"/>
              <a:t>**Failure to meet these requirements will result in </a:t>
            </a:r>
            <a:r>
              <a:rPr lang="en-US" b="1" u="sng" dirty="0">
                <a:solidFill>
                  <a:srgbClr val="FF0000"/>
                </a:solidFill>
              </a:rPr>
              <a:t>non-Academy status </a:t>
            </a:r>
            <a:r>
              <a:rPr lang="en-US" dirty="0">
                <a:solidFill>
                  <a:srgbClr val="FF0000"/>
                </a:solidFill>
              </a:rPr>
              <a:t>for graduation</a:t>
            </a:r>
          </a:p>
          <a:p>
            <a:endParaRPr lang="en-US" sz="1600" b="1" u="sng" dirty="0"/>
          </a:p>
        </p:txBody>
      </p:sp>
      <p:sp>
        <p:nvSpPr>
          <p:cNvPr id="4" name="Date Placeholder 3">
            <a:extLst>
              <a:ext uri="{FF2B5EF4-FFF2-40B4-BE49-F238E27FC236}">
                <a16:creationId xmlns:a16="http://schemas.microsoft.com/office/drawing/2014/main" id="{ADE5160C-9609-4707-8869-AACFBE7EC6F8}"/>
              </a:ext>
            </a:extLst>
          </p:cNvPr>
          <p:cNvSpPr>
            <a:spLocks noGrp="1"/>
          </p:cNvSpPr>
          <p:nvPr>
            <p:ph type="dt" sz="half" idx="10"/>
          </p:nvPr>
        </p:nvSpPr>
        <p:spPr>
          <a:xfrm>
            <a:off x="2063496" y="6920421"/>
            <a:ext cx="2743200" cy="365125"/>
          </a:xfrm>
        </p:spPr>
        <p:txBody>
          <a:bodyPr/>
          <a:lstStyle/>
          <a:p>
            <a:endParaRPr lang="en-US" dirty="0"/>
          </a:p>
        </p:txBody>
      </p:sp>
      <p:sp>
        <p:nvSpPr>
          <p:cNvPr id="5" name="Slide Number Placeholder 4">
            <a:extLst>
              <a:ext uri="{FF2B5EF4-FFF2-40B4-BE49-F238E27FC236}">
                <a16:creationId xmlns:a16="http://schemas.microsoft.com/office/drawing/2014/main" id="{9CC40B4C-0016-981D-84EA-7E0DB9124EFB}"/>
              </a:ext>
            </a:extLst>
          </p:cNvPr>
          <p:cNvSpPr>
            <a:spLocks noGrp="1"/>
          </p:cNvSpPr>
          <p:nvPr>
            <p:ph type="sldNum" sz="quarter" idx="12"/>
          </p:nvPr>
        </p:nvSpPr>
        <p:spPr>
          <a:xfrm>
            <a:off x="11162538" y="6900865"/>
            <a:ext cx="876300" cy="365125"/>
          </a:xfrm>
        </p:spPr>
        <p:txBody>
          <a:bodyPr/>
          <a:lstStyle/>
          <a:p>
            <a:fld id="{9FF96520-E4CE-4EAD-8ABF-1D2297D6B3AA}" type="slidenum">
              <a:rPr lang="en-US" smtClean="0"/>
              <a:t>12</a:t>
            </a:fld>
            <a:endParaRPr lang="en-US" dirty="0"/>
          </a:p>
        </p:txBody>
      </p:sp>
      <p:sp>
        <p:nvSpPr>
          <p:cNvPr id="6" name="Title 5">
            <a:extLst>
              <a:ext uri="{FF2B5EF4-FFF2-40B4-BE49-F238E27FC236}">
                <a16:creationId xmlns:a16="http://schemas.microsoft.com/office/drawing/2014/main" id="{093FB537-019E-5D68-F51F-7FEAA257F950}"/>
              </a:ext>
            </a:extLst>
          </p:cNvPr>
          <p:cNvSpPr>
            <a:spLocks noGrp="1"/>
          </p:cNvSpPr>
          <p:nvPr>
            <p:ph type="title"/>
          </p:nvPr>
        </p:nvSpPr>
        <p:spPr>
          <a:xfrm>
            <a:off x="1466087" y="816174"/>
            <a:ext cx="10134601" cy="924808"/>
          </a:xfrm>
        </p:spPr>
        <p:txBody>
          <a:bodyPr>
            <a:normAutofit/>
          </a:bodyPr>
          <a:lstStyle/>
          <a:p>
            <a:r>
              <a:rPr lang="en-US" sz="3600" dirty="0">
                <a:latin typeface="Algerian" panose="04020705040A02060702" pitchFamily="82" charset="0"/>
              </a:rPr>
              <a:t>Academy handbook</a:t>
            </a:r>
          </a:p>
        </p:txBody>
      </p:sp>
      <p:sp>
        <p:nvSpPr>
          <p:cNvPr id="7" name="Text Placeholder 6">
            <a:extLst>
              <a:ext uri="{FF2B5EF4-FFF2-40B4-BE49-F238E27FC236}">
                <a16:creationId xmlns:a16="http://schemas.microsoft.com/office/drawing/2014/main" id="{AD6CEEE3-3400-7775-1DA9-CB123F20B209}"/>
              </a:ext>
            </a:extLst>
          </p:cNvPr>
          <p:cNvSpPr>
            <a:spLocks noGrp="1"/>
          </p:cNvSpPr>
          <p:nvPr>
            <p:ph type="body" idx="13"/>
          </p:nvPr>
        </p:nvSpPr>
        <p:spPr>
          <a:xfrm>
            <a:off x="297272" y="2445005"/>
            <a:ext cx="5257799" cy="493710"/>
          </a:xfrm>
        </p:spPr>
        <p:txBody>
          <a:bodyPr>
            <a:normAutofit/>
          </a:bodyPr>
          <a:lstStyle/>
          <a:p>
            <a:r>
              <a:rPr lang="en-US" b="1" dirty="0"/>
              <a:t>Testing protocol</a:t>
            </a:r>
          </a:p>
        </p:txBody>
      </p:sp>
      <p:sp>
        <p:nvSpPr>
          <p:cNvPr id="8" name="Text Placeholder 7">
            <a:extLst>
              <a:ext uri="{FF2B5EF4-FFF2-40B4-BE49-F238E27FC236}">
                <a16:creationId xmlns:a16="http://schemas.microsoft.com/office/drawing/2014/main" id="{86B1A036-2044-4E6A-2C28-27FF0E53D9FD}"/>
              </a:ext>
            </a:extLst>
          </p:cNvPr>
          <p:cNvSpPr>
            <a:spLocks noGrp="1"/>
          </p:cNvSpPr>
          <p:nvPr>
            <p:ph type="body" idx="14"/>
          </p:nvPr>
        </p:nvSpPr>
        <p:spPr>
          <a:xfrm>
            <a:off x="6880145" y="2445005"/>
            <a:ext cx="4655725" cy="493710"/>
          </a:xfrm>
        </p:spPr>
        <p:txBody>
          <a:bodyPr>
            <a:normAutofit/>
          </a:bodyPr>
          <a:lstStyle/>
          <a:p>
            <a:r>
              <a:rPr lang="en-US" b="1" dirty="0"/>
              <a:t>Dual enrollment policy</a:t>
            </a:r>
          </a:p>
        </p:txBody>
      </p:sp>
      <p:sp>
        <p:nvSpPr>
          <p:cNvPr id="9" name="Footer Placeholder 8">
            <a:extLst>
              <a:ext uri="{FF2B5EF4-FFF2-40B4-BE49-F238E27FC236}">
                <a16:creationId xmlns:a16="http://schemas.microsoft.com/office/drawing/2014/main" id="{FC3C5DF3-E77C-93C1-FA2F-BC1A7E6F6D9D}"/>
              </a:ext>
            </a:extLst>
          </p:cNvPr>
          <p:cNvSpPr>
            <a:spLocks noGrp="1"/>
          </p:cNvSpPr>
          <p:nvPr>
            <p:ph type="ftr" sz="quarter" idx="11"/>
          </p:nvPr>
        </p:nvSpPr>
        <p:spPr>
          <a:xfrm>
            <a:off x="11161778" y="6737858"/>
            <a:ext cx="3038469" cy="365125"/>
          </a:xfrm>
        </p:spPr>
        <p:txBody>
          <a:bodyPr/>
          <a:lstStyle/>
          <a:p>
            <a:endParaRPr lang="en-US" dirty="0"/>
          </a:p>
        </p:txBody>
      </p:sp>
      <p:pic>
        <p:nvPicPr>
          <p:cNvPr id="10" name="Picture 9">
            <a:extLst>
              <a:ext uri="{FF2B5EF4-FFF2-40B4-BE49-F238E27FC236}">
                <a16:creationId xmlns:a16="http://schemas.microsoft.com/office/drawing/2014/main" id="{D77273E0-6E63-3CC7-3A27-9110FDB66014}"/>
              </a:ext>
            </a:extLst>
          </p:cNvPr>
          <p:cNvPicPr>
            <a:picLocks noChangeAspect="1"/>
          </p:cNvPicPr>
          <p:nvPr/>
        </p:nvPicPr>
        <p:blipFill>
          <a:blip r:embed="rId2"/>
          <a:stretch>
            <a:fillRect/>
          </a:stretch>
        </p:blipFill>
        <p:spPr>
          <a:xfrm>
            <a:off x="2346958" y="412316"/>
            <a:ext cx="1551621" cy="1549451"/>
          </a:xfrm>
          <a:prstGeom prst="rect">
            <a:avLst/>
          </a:prstGeom>
        </p:spPr>
      </p:pic>
    </p:spTree>
    <p:extLst>
      <p:ext uri="{BB962C8B-B14F-4D97-AF65-F5344CB8AC3E}">
        <p14:creationId xmlns:p14="http://schemas.microsoft.com/office/powerpoint/2010/main" val="52892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48E182A-9152-AC83-B35D-9748CFB9465C}"/>
              </a:ext>
            </a:extLst>
          </p:cNvPr>
          <p:cNvPicPr>
            <a:picLocks noGrp="1" noChangeAspect="1"/>
          </p:cNvPicPr>
          <p:nvPr>
            <p:ph idx="1"/>
          </p:nvPr>
        </p:nvPicPr>
        <p:blipFill>
          <a:blip r:embed="rId2"/>
          <a:stretch>
            <a:fillRect/>
          </a:stretch>
        </p:blipFill>
        <p:spPr>
          <a:xfrm>
            <a:off x="4549889" y="1313993"/>
            <a:ext cx="3884528" cy="4633792"/>
          </a:xfrm>
        </p:spPr>
      </p:pic>
      <p:sp>
        <p:nvSpPr>
          <p:cNvPr id="3" name="Date Placeholder 2">
            <a:extLst>
              <a:ext uri="{FF2B5EF4-FFF2-40B4-BE49-F238E27FC236}">
                <a16:creationId xmlns:a16="http://schemas.microsoft.com/office/drawing/2014/main" id="{35A7B17A-2868-0C1B-2A8F-218ECD70F2C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D7DC6B4-46EB-7E70-3715-4A6FC1EF033F}"/>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24D13712-9DE0-90A1-F123-35748D7EFA37}"/>
              </a:ext>
            </a:extLst>
          </p:cNvPr>
          <p:cNvSpPr>
            <a:spLocks noGrp="1"/>
          </p:cNvSpPr>
          <p:nvPr>
            <p:ph type="sldNum" sz="quarter" idx="12"/>
          </p:nvPr>
        </p:nvSpPr>
        <p:spPr/>
        <p:txBody>
          <a:bodyPr/>
          <a:lstStyle/>
          <a:p>
            <a:fld id="{9FF96520-E4CE-4EAD-8ABF-1D2297D6B3AA}" type="slidenum">
              <a:rPr lang="en-US" smtClean="0"/>
              <a:t>13</a:t>
            </a:fld>
            <a:endParaRPr lang="en-US"/>
          </a:p>
        </p:txBody>
      </p:sp>
      <p:sp>
        <p:nvSpPr>
          <p:cNvPr id="6" name="Title 5">
            <a:extLst>
              <a:ext uri="{FF2B5EF4-FFF2-40B4-BE49-F238E27FC236}">
                <a16:creationId xmlns:a16="http://schemas.microsoft.com/office/drawing/2014/main" id="{9F7ED569-050C-DAAA-B2F5-D98BACDB68F8}"/>
              </a:ext>
            </a:extLst>
          </p:cNvPr>
          <p:cNvSpPr>
            <a:spLocks noGrp="1"/>
          </p:cNvSpPr>
          <p:nvPr>
            <p:ph type="title"/>
          </p:nvPr>
        </p:nvSpPr>
        <p:spPr>
          <a:xfrm>
            <a:off x="1621282" y="239334"/>
            <a:ext cx="10134601" cy="924808"/>
          </a:xfrm>
        </p:spPr>
        <p:txBody>
          <a:bodyPr>
            <a:normAutofit/>
          </a:bodyPr>
          <a:lstStyle/>
          <a:p>
            <a:pPr algn="ctr"/>
            <a:r>
              <a:rPr lang="en-US" sz="3600" dirty="0">
                <a:latin typeface="Algerian" panose="04020705040A02060702" pitchFamily="82" charset="0"/>
              </a:rPr>
              <a:t>Academy handbook</a:t>
            </a:r>
            <a:endParaRPr lang="en-US" sz="3600" dirty="0"/>
          </a:p>
        </p:txBody>
      </p:sp>
      <p:pic>
        <p:nvPicPr>
          <p:cNvPr id="7" name="Picture 6">
            <a:extLst>
              <a:ext uri="{FF2B5EF4-FFF2-40B4-BE49-F238E27FC236}">
                <a16:creationId xmlns:a16="http://schemas.microsoft.com/office/drawing/2014/main" id="{161F686B-E2C7-35B2-173C-6749F8FEF7A0}"/>
              </a:ext>
            </a:extLst>
          </p:cNvPr>
          <p:cNvPicPr>
            <a:picLocks noChangeAspect="1"/>
          </p:cNvPicPr>
          <p:nvPr/>
        </p:nvPicPr>
        <p:blipFill>
          <a:blip r:embed="rId3"/>
          <a:stretch>
            <a:fillRect/>
          </a:stretch>
        </p:blipFill>
        <p:spPr>
          <a:xfrm>
            <a:off x="2809269" y="89483"/>
            <a:ext cx="1229331" cy="1224510"/>
          </a:xfrm>
          <a:prstGeom prst="rect">
            <a:avLst/>
          </a:prstGeom>
        </p:spPr>
      </p:pic>
      <p:sp>
        <p:nvSpPr>
          <p:cNvPr id="10" name="TextBox 9">
            <a:extLst>
              <a:ext uri="{FF2B5EF4-FFF2-40B4-BE49-F238E27FC236}">
                <a16:creationId xmlns:a16="http://schemas.microsoft.com/office/drawing/2014/main" id="{BE16D369-5620-F175-1077-9F325CEEFBD7}"/>
              </a:ext>
            </a:extLst>
          </p:cNvPr>
          <p:cNvSpPr txBox="1"/>
          <p:nvPr/>
        </p:nvSpPr>
        <p:spPr>
          <a:xfrm>
            <a:off x="3908810" y="6094740"/>
            <a:ext cx="7729086" cy="523220"/>
          </a:xfrm>
          <a:prstGeom prst="rect">
            <a:avLst/>
          </a:prstGeom>
          <a:noFill/>
        </p:spPr>
        <p:txBody>
          <a:bodyPr wrap="square" rtlCol="0">
            <a:spAutoFit/>
          </a:bodyPr>
          <a:lstStyle/>
          <a:p>
            <a:r>
              <a:rPr lang="en-US" sz="2800" dirty="0">
                <a:solidFill>
                  <a:srgbClr val="FFFF00"/>
                </a:solidFill>
              </a:rPr>
              <a:t>Turn into Ms. Tucker (Room 824)</a:t>
            </a:r>
          </a:p>
        </p:txBody>
      </p:sp>
    </p:spTree>
    <p:extLst>
      <p:ext uri="{BB962C8B-B14F-4D97-AF65-F5344CB8AC3E}">
        <p14:creationId xmlns:p14="http://schemas.microsoft.com/office/powerpoint/2010/main" val="2990080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CBD4CF2-9493-716F-5E1D-F3E5229512D8}"/>
              </a:ext>
            </a:extLst>
          </p:cNvPr>
          <p:cNvPicPr>
            <a:picLocks noGrp="1" noChangeAspect="1"/>
          </p:cNvPicPr>
          <p:nvPr>
            <p:ph idx="1"/>
          </p:nvPr>
        </p:nvPicPr>
        <p:blipFill>
          <a:blip r:embed="rId2"/>
          <a:stretch>
            <a:fillRect/>
          </a:stretch>
        </p:blipFill>
        <p:spPr>
          <a:xfrm>
            <a:off x="1489606" y="1061333"/>
            <a:ext cx="4485650" cy="4753667"/>
          </a:xfrm>
        </p:spPr>
      </p:pic>
      <p:sp>
        <p:nvSpPr>
          <p:cNvPr id="3" name="Date Placeholder 2">
            <a:extLst>
              <a:ext uri="{FF2B5EF4-FFF2-40B4-BE49-F238E27FC236}">
                <a16:creationId xmlns:a16="http://schemas.microsoft.com/office/drawing/2014/main" id="{3CA8E96E-8EE1-1951-7DD5-FFAB560CFE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96BB626-7EC0-E12D-EC9C-B508FD6CF2B3}"/>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063057B7-017A-3496-C020-823F57397D5C}"/>
              </a:ext>
            </a:extLst>
          </p:cNvPr>
          <p:cNvSpPr>
            <a:spLocks noGrp="1"/>
          </p:cNvSpPr>
          <p:nvPr>
            <p:ph type="sldNum" sz="quarter" idx="12"/>
          </p:nvPr>
        </p:nvSpPr>
        <p:spPr/>
        <p:txBody>
          <a:bodyPr/>
          <a:lstStyle/>
          <a:p>
            <a:fld id="{9FF96520-E4CE-4EAD-8ABF-1D2297D6B3AA}" type="slidenum">
              <a:rPr lang="en-US" smtClean="0"/>
              <a:t>14</a:t>
            </a:fld>
            <a:endParaRPr lang="en-US"/>
          </a:p>
        </p:txBody>
      </p:sp>
      <p:sp>
        <p:nvSpPr>
          <p:cNvPr id="6" name="Title 5">
            <a:extLst>
              <a:ext uri="{FF2B5EF4-FFF2-40B4-BE49-F238E27FC236}">
                <a16:creationId xmlns:a16="http://schemas.microsoft.com/office/drawing/2014/main" id="{7F9299BC-AA68-FA1D-03D8-A9FB8F1D25AC}"/>
              </a:ext>
            </a:extLst>
          </p:cNvPr>
          <p:cNvSpPr>
            <a:spLocks noGrp="1"/>
          </p:cNvSpPr>
          <p:nvPr>
            <p:ph type="title"/>
          </p:nvPr>
        </p:nvSpPr>
        <p:spPr>
          <a:xfrm>
            <a:off x="963120" y="136525"/>
            <a:ext cx="10134601" cy="924808"/>
          </a:xfrm>
        </p:spPr>
        <p:txBody>
          <a:bodyPr>
            <a:noAutofit/>
          </a:bodyPr>
          <a:lstStyle/>
          <a:p>
            <a:r>
              <a:rPr lang="en-US" sz="4800" dirty="0"/>
              <a:t>                   Capstone contract</a:t>
            </a:r>
          </a:p>
        </p:txBody>
      </p:sp>
      <p:pic>
        <p:nvPicPr>
          <p:cNvPr id="10" name="Picture 9">
            <a:extLst>
              <a:ext uri="{FF2B5EF4-FFF2-40B4-BE49-F238E27FC236}">
                <a16:creationId xmlns:a16="http://schemas.microsoft.com/office/drawing/2014/main" id="{D6ED5CEE-AA73-0E72-C45D-5351A7526851}"/>
              </a:ext>
            </a:extLst>
          </p:cNvPr>
          <p:cNvPicPr>
            <a:picLocks noChangeAspect="1"/>
          </p:cNvPicPr>
          <p:nvPr/>
        </p:nvPicPr>
        <p:blipFill>
          <a:blip r:embed="rId3"/>
          <a:stretch>
            <a:fillRect/>
          </a:stretch>
        </p:blipFill>
        <p:spPr>
          <a:xfrm>
            <a:off x="6501742" y="1061333"/>
            <a:ext cx="4555712" cy="4726058"/>
          </a:xfrm>
          <a:prstGeom prst="rect">
            <a:avLst/>
          </a:prstGeom>
        </p:spPr>
      </p:pic>
      <p:sp>
        <p:nvSpPr>
          <p:cNvPr id="2" name="TextBox 1">
            <a:extLst>
              <a:ext uri="{FF2B5EF4-FFF2-40B4-BE49-F238E27FC236}">
                <a16:creationId xmlns:a16="http://schemas.microsoft.com/office/drawing/2014/main" id="{D95E889E-A8E7-5692-644E-34683426327C}"/>
              </a:ext>
            </a:extLst>
          </p:cNvPr>
          <p:cNvSpPr txBox="1"/>
          <p:nvPr/>
        </p:nvSpPr>
        <p:spPr>
          <a:xfrm>
            <a:off x="377182" y="5787391"/>
            <a:ext cx="11306476" cy="646331"/>
          </a:xfrm>
          <a:prstGeom prst="rect">
            <a:avLst/>
          </a:prstGeom>
          <a:noFill/>
        </p:spPr>
        <p:txBody>
          <a:bodyPr wrap="square" rtlCol="0">
            <a:spAutoFit/>
          </a:bodyPr>
          <a:lstStyle/>
          <a:p>
            <a:r>
              <a:rPr lang="en-US" dirty="0"/>
              <a:t>If you are currently enrolled </a:t>
            </a:r>
            <a:r>
              <a:rPr lang="en-US" dirty="0">
                <a:solidFill>
                  <a:srgbClr val="FF0000"/>
                </a:solidFill>
              </a:rPr>
              <a:t>DE AP Lit </a:t>
            </a:r>
            <a:r>
              <a:rPr lang="en-US" dirty="0"/>
              <a:t>for </a:t>
            </a:r>
            <a:r>
              <a:rPr lang="en-US" dirty="0">
                <a:solidFill>
                  <a:srgbClr val="FF0000"/>
                </a:solidFill>
              </a:rPr>
              <a:t>Fall 2025 semester</a:t>
            </a:r>
            <a:r>
              <a:rPr lang="en-US" dirty="0"/>
              <a:t>, you will </a:t>
            </a:r>
            <a:r>
              <a:rPr lang="en-US" dirty="0">
                <a:solidFill>
                  <a:srgbClr val="FF0000"/>
                </a:solidFill>
              </a:rPr>
              <a:t>meet</a:t>
            </a:r>
            <a:r>
              <a:rPr lang="en-US" dirty="0"/>
              <a:t> with Ms. DJM and Ms. Ali in</a:t>
            </a:r>
            <a:r>
              <a:rPr lang="en-US" dirty="0">
                <a:solidFill>
                  <a:srgbClr val="FF0000"/>
                </a:solidFill>
              </a:rPr>
              <a:t> Room 802 at 1:55 pm today</a:t>
            </a:r>
            <a:r>
              <a:rPr lang="en-US" dirty="0"/>
              <a:t>.</a:t>
            </a:r>
          </a:p>
        </p:txBody>
      </p:sp>
    </p:spTree>
    <p:extLst>
      <p:ext uri="{BB962C8B-B14F-4D97-AF65-F5344CB8AC3E}">
        <p14:creationId xmlns:p14="http://schemas.microsoft.com/office/powerpoint/2010/main" val="393676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C15BCA1-F2FE-4E47-B6D5-3BCFF65BFBF3}"/>
              </a:ext>
            </a:extLst>
          </p:cNvPr>
          <p:cNvPicPr>
            <a:picLocks noGrp="1" noChangeAspect="1"/>
          </p:cNvPicPr>
          <p:nvPr>
            <p:ph type="pic" sz="quarter" idx="27"/>
          </p:nvPr>
        </p:nvPicPr>
        <p:blipFill>
          <a:blip r:embed="rId2">
            <a:extLst>
              <a:ext uri="{837473B0-CC2E-450A-ABE3-18F120FF3D39}">
                <a1611:picAttrSrcUrl xmlns:a1611="http://schemas.microsoft.com/office/drawing/2016/11/main" r:id="rId3"/>
              </a:ext>
            </a:extLst>
          </a:blip>
          <a:srcRect/>
          <a:stretch/>
        </p:blipFill>
        <p:spPr>
          <a:xfrm>
            <a:off x="2" y="81522"/>
            <a:ext cx="6694955" cy="6694955"/>
          </a:xfrm>
        </p:spPr>
      </p:pic>
      <p:sp>
        <p:nvSpPr>
          <p:cNvPr id="4" name="Content Placeholder 3">
            <a:extLst>
              <a:ext uri="{FF2B5EF4-FFF2-40B4-BE49-F238E27FC236}">
                <a16:creationId xmlns:a16="http://schemas.microsoft.com/office/drawing/2014/main" id="{8421587F-8DFD-4A31-9931-8A346A92D87A}"/>
              </a:ext>
            </a:extLst>
          </p:cNvPr>
          <p:cNvSpPr>
            <a:spLocks noGrp="1"/>
          </p:cNvSpPr>
          <p:nvPr>
            <p:ph type="body" sz="quarter" idx="13"/>
          </p:nvPr>
        </p:nvSpPr>
        <p:spPr>
          <a:xfrm>
            <a:off x="7593399" y="91880"/>
            <a:ext cx="5042568" cy="345476"/>
          </a:xfrm>
        </p:spPr>
        <p:txBody>
          <a:bodyPr vert="horz" lIns="91440" tIns="45720" rIns="91440" bIns="45720" rtlCol="0" anchor="t">
            <a:noAutofit/>
          </a:bodyPr>
          <a:lstStyle/>
          <a:p>
            <a:r>
              <a:rPr lang="en-ZA" sz="2000" b="1" u="sng" dirty="0"/>
              <a:t>AP Test Registration</a:t>
            </a:r>
          </a:p>
        </p:txBody>
      </p:sp>
      <p:sp>
        <p:nvSpPr>
          <p:cNvPr id="3" name="Text Placeholder 2">
            <a:extLst>
              <a:ext uri="{FF2B5EF4-FFF2-40B4-BE49-F238E27FC236}">
                <a16:creationId xmlns:a16="http://schemas.microsoft.com/office/drawing/2014/main" id="{D3264BC1-DA72-48D5-81A1-C62B43019957}"/>
              </a:ext>
            </a:extLst>
          </p:cNvPr>
          <p:cNvSpPr>
            <a:spLocks noGrp="1"/>
          </p:cNvSpPr>
          <p:nvPr>
            <p:ph type="body" sz="quarter" idx="15"/>
          </p:nvPr>
        </p:nvSpPr>
        <p:spPr>
          <a:xfrm>
            <a:off x="6321106" y="552157"/>
            <a:ext cx="5848518" cy="854429"/>
          </a:xfrm>
        </p:spPr>
        <p:txBody>
          <a:bodyPr vert="horz" lIns="0" tIns="45720" rIns="91440" bIns="45720" rtlCol="0" anchor="t">
            <a:noAutofit/>
          </a:bodyPr>
          <a:lstStyle/>
          <a:p>
            <a:r>
              <a:rPr lang="en-ZA" sz="1400" b="1" u="sng" dirty="0">
                <a:ea typeface="Source Sans Pro"/>
              </a:rPr>
              <a:t>College Board- </a:t>
            </a:r>
            <a:r>
              <a:rPr lang="en-ZA" sz="1400" dirty="0" err="1">
                <a:ea typeface="Source Sans Pro"/>
              </a:rPr>
              <a:t>Enroll</a:t>
            </a:r>
            <a:r>
              <a:rPr lang="en-ZA" sz="1400" dirty="0">
                <a:ea typeface="Source Sans Pro"/>
              </a:rPr>
              <a:t> for your class with your exact class code</a:t>
            </a:r>
          </a:p>
          <a:p>
            <a:r>
              <a:rPr lang="en-ZA" sz="1400" b="1" u="sng" dirty="0">
                <a:ea typeface="Source Sans Pro"/>
              </a:rPr>
              <a:t>Total Registration- </a:t>
            </a:r>
            <a:r>
              <a:rPr lang="en-ZA" sz="1400" dirty="0">
                <a:ea typeface="Source Sans Pro"/>
              </a:rPr>
              <a:t>Accessible through Paulding County High School webpage link starting August 11th.</a:t>
            </a:r>
          </a:p>
        </p:txBody>
      </p:sp>
      <p:sp>
        <p:nvSpPr>
          <p:cNvPr id="9" name="Date Placeholder 8">
            <a:extLst>
              <a:ext uri="{FF2B5EF4-FFF2-40B4-BE49-F238E27FC236}">
                <a16:creationId xmlns:a16="http://schemas.microsoft.com/office/drawing/2014/main" id="{A0F7F98C-FFCE-405F-B18C-BDC55EDB7BFD}"/>
              </a:ext>
            </a:extLst>
          </p:cNvPr>
          <p:cNvSpPr>
            <a:spLocks noGrp="1"/>
          </p:cNvSpPr>
          <p:nvPr>
            <p:ph type="dt" sz="half" idx="20"/>
          </p:nvPr>
        </p:nvSpPr>
        <p:spPr>
          <a:xfrm>
            <a:off x="838200" y="6356350"/>
            <a:ext cx="2743200" cy="365125"/>
          </a:xfrm>
        </p:spPr>
        <p:txBody>
          <a:bodyPr/>
          <a:lstStyle/>
          <a:p>
            <a:r>
              <a:rPr lang="en-US"/>
              <a:t>1/7/20XX</a:t>
            </a:r>
          </a:p>
        </p:txBody>
      </p:sp>
      <p:sp>
        <p:nvSpPr>
          <p:cNvPr id="5" name="Text Placeholder 4">
            <a:extLst>
              <a:ext uri="{FF2B5EF4-FFF2-40B4-BE49-F238E27FC236}">
                <a16:creationId xmlns:a16="http://schemas.microsoft.com/office/drawing/2014/main" id="{B58D86DE-B923-4D58-B00B-1914FA90BB77}"/>
              </a:ext>
            </a:extLst>
          </p:cNvPr>
          <p:cNvSpPr>
            <a:spLocks noGrp="1"/>
          </p:cNvSpPr>
          <p:nvPr>
            <p:ph type="body" sz="quarter" idx="23"/>
          </p:nvPr>
        </p:nvSpPr>
        <p:spPr>
          <a:xfrm>
            <a:off x="5591989" y="1976023"/>
            <a:ext cx="5042568" cy="320381"/>
          </a:xfrm>
        </p:spPr>
        <p:txBody>
          <a:bodyPr/>
          <a:lstStyle/>
          <a:p>
            <a:r>
              <a:rPr lang="en-ZA" sz="2000" dirty="0"/>
              <a:t>How to pay?</a:t>
            </a:r>
            <a:endParaRPr lang="en-US" sz="2000" dirty="0"/>
          </a:p>
        </p:txBody>
      </p:sp>
      <p:sp>
        <p:nvSpPr>
          <p:cNvPr id="6" name="Text Placeholder 5">
            <a:extLst>
              <a:ext uri="{FF2B5EF4-FFF2-40B4-BE49-F238E27FC236}">
                <a16:creationId xmlns:a16="http://schemas.microsoft.com/office/drawing/2014/main" id="{071D6DC6-1167-4691-9102-803C951DFEF9}"/>
              </a:ext>
            </a:extLst>
          </p:cNvPr>
          <p:cNvSpPr>
            <a:spLocks noGrp="1"/>
          </p:cNvSpPr>
          <p:nvPr>
            <p:ph type="body" sz="quarter" idx="24"/>
          </p:nvPr>
        </p:nvSpPr>
        <p:spPr>
          <a:xfrm>
            <a:off x="5404467" y="2217412"/>
            <a:ext cx="6694956" cy="540104"/>
          </a:xfrm>
        </p:spPr>
        <p:txBody>
          <a:bodyPr vert="horz" lIns="0" tIns="45720" rIns="91440" bIns="45720" rtlCol="0" anchor="t">
            <a:noAutofit/>
          </a:bodyPr>
          <a:lstStyle/>
          <a:p>
            <a:r>
              <a:rPr lang="en-ZA" sz="1400" b="1" u="sng" dirty="0">
                <a:ea typeface="Source Sans Pro"/>
              </a:rPr>
              <a:t>Total Registration Website</a:t>
            </a:r>
            <a:r>
              <a:rPr lang="en-ZA" sz="1400" dirty="0">
                <a:ea typeface="Source Sans Pro"/>
              </a:rPr>
              <a:t> Link will be on Paulding County High School website under ‘School News’</a:t>
            </a:r>
          </a:p>
          <a:p>
            <a:r>
              <a:rPr lang="en-ZA" sz="1400" b="1" u="sng" dirty="0">
                <a:ea typeface="Source Sans Pro"/>
              </a:rPr>
              <a:t>Cost of Test- </a:t>
            </a:r>
            <a:r>
              <a:rPr lang="en-ZA" sz="1400" dirty="0">
                <a:ea typeface="Source Sans Pro"/>
              </a:rPr>
              <a:t>Approximately $105 per exam</a:t>
            </a:r>
          </a:p>
          <a:p>
            <a:r>
              <a:rPr lang="en-ZA" sz="1400" u="sng" dirty="0">
                <a:ea typeface="Source Sans Pro"/>
              </a:rPr>
              <a:t>STEM Waiver</a:t>
            </a:r>
            <a:r>
              <a:rPr lang="en-ZA" sz="1400" dirty="0">
                <a:ea typeface="Source Sans Pro"/>
              </a:rPr>
              <a:t>- 1 STEM exam (Math or Science) for free </a:t>
            </a:r>
          </a:p>
          <a:p>
            <a:r>
              <a:rPr lang="en-ZA" sz="1400" u="sng" dirty="0">
                <a:ea typeface="Source Sans Pro"/>
              </a:rPr>
              <a:t>Free and Reduced</a:t>
            </a:r>
            <a:r>
              <a:rPr lang="en-ZA" sz="1400" dirty="0">
                <a:ea typeface="Source Sans Pro"/>
              </a:rPr>
              <a:t>- 1</a:t>
            </a:r>
            <a:r>
              <a:rPr lang="en-ZA" sz="1400" baseline="30000" dirty="0">
                <a:ea typeface="Source Sans Pro"/>
              </a:rPr>
              <a:t>st</a:t>
            </a:r>
            <a:r>
              <a:rPr lang="en-ZA" sz="1400" dirty="0">
                <a:ea typeface="Source Sans Pro"/>
              </a:rPr>
              <a:t> test free (any subject) and $50 for ea. additional exam</a:t>
            </a:r>
          </a:p>
          <a:p>
            <a:r>
              <a:rPr lang="en-ZA" sz="1400" b="1" u="sng" dirty="0">
                <a:ea typeface="Source Sans Pro"/>
              </a:rPr>
              <a:t>Exam Deposit- </a:t>
            </a:r>
            <a:r>
              <a:rPr lang="en-ZA" sz="1400" dirty="0">
                <a:ea typeface="Source Sans Pro"/>
              </a:rPr>
              <a:t>$40 down each exam if not paying in full by Nov. 1st.  Full balance for all AP exams needs to be paid by April 1</a:t>
            </a:r>
            <a:r>
              <a:rPr lang="en-ZA" sz="1400" baseline="30000" dirty="0">
                <a:ea typeface="Source Sans Pro"/>
              </a:rPr>
              <a:t>st</a:t>
            </a:r>
            <a:r>
              <a:rPr lang="en-ZA" sz="1400" dirty="0">
                <a:ea typeface="Source Sans Pro"/>
              </a:rPr>
              <a:t>.  </a:t>
            </a:r>
          </a:p>
          <a:p>
            <a:endParaRPr lang="en-US" b="1" dirty="0">
              <a:ea typeface="Source Sans Pro"/>
            </a:endParaRPr>
          </a:p>
        </p:txBody>
      </p:sp>
      <p:sp>
        <p:nvSpPr>
          <p:cNvPr id="7" name="Text Placeholder 6">
            <a:extLst>
              <a:ext uri="{FF2B5EF4-FFF2-40B4-BE49-F238E27FC236}">
                <a16:creationId xmlns:a16="http://schemas.microsoft.com/office/drawing/2014/main" id="{8F60FE46-C4A2-49EB-9D1E-FEFE2C69E106}"/>
              </a:ext>
            </a:extLst>
          </p:cNvPr>
          <p:cNvSpPr>
            <a:spLocks noGrp="1"/>
          </p:cNvSpPr>
          <p:nvPr>
            <p:ph type="body" sz="quarter" idx="25"/>
          </p:nvPr>
        </p:nvSpPr>
        <p:spPr>
          <a:xfrm>
            <a:off x="3507496" y="5258769"/>
            <a:ext cx="7447101" cy="489714"/>
          </a:xfrm>
        </p:spPr>
        <p:txBody>
          <a:bodyPr/>
          <a:lstStyle/>
          <a:p>
            <a:r>
              <a:rPr lang="en-ZA" sz="2000" dirty="0"/>
              <a:t>Cancelling and Late-Payment stipulations</a:t>
            </a:r>
            <a:endParaRPr lang="en-US" sz="2000" dirty="0"/>
          </a:p>
        </p:txBody>
      </p:sp>
      <p:sp>
        <p:nvSpPr>
          <p:cNvPr id="12" name="Text Placeholder 11">
            <a:extLst>
              <a:ext uri="{FF2B5EF4-FFF2-40B4-BE49-F238E27FC236}">
                <a16:creationId xmlns:a16="http://schemas.microsoft.com/office/drawing/2014/main" id="{616C667F-FA67-7152-B401-C4BE1252043C}"/>
              </a:ext>
            </a:extLst>
          </p:cNvPr>
          <p:cNvSpPr>
            <a:spLocks noGrp="1"/>
          </p:cNvSpPr>
          <p:nvPr>
            <p:ph type="body" sz="quarter" idx="26"/>
          </p:nvPr>
        </p:nvSpPr>
        <p:spPr>
          <a:xfrm>
            <a:off x="3507497" y="5701108"/>
            <a:ext cx="4886696" cy="1132769"/>
          </a:xfrm>
        </p:spPr>
        <p:txBody>
          <a:bodyPr vert="horz" lIns="0" tIns="45720" rIns="91440" bIns="45720" rtlCol="0" anchor="t">
            <a:noAutofit/>
          </a:bodyPr>
          <a:lstStyle/>
          <a:p>
            <a:r>
              <a:rPr lang="en-US" sz="1400" dirty="0">
                <a:ea typeface="Source Sans Pro"/>
              </a:rPr>
              <a:t>$40 late fee </a:t>
            </a:r>
          </a:p>
          <a:p>
            <a:r>
              <a:rPr lang="en-US" sz="1400" dirty="0">
                <a:ea typeface="Source Sans Pro"/>
              </a:rPr>
              <a:t>$40 Cancellation Fee- This is any exam even if it is a STEM Exam</a:t>
            </a:r>
          </a:p>
        </p:txBody>
      </p:sp>
      <p:sp>
        <p:nvSpPr>
          <p:cNvPr id="2" name="TextBox 1">
            <a:extLst>
              <a:ext uri="{FF2B5EF4-FFF2-40B4-BE49-F238E27FC236}">
                <a16:creationId xmlns:a16="http://schemas.microsoft.com/office/drawing/2014/main" id="{EAB935EE-BACB-0034-74B6-A7D58434BB04}"/>
              </a:ext>
            </a:extLst>
          </p:cNvPr>
          <p:cNvSpPr txBox="1"/>
          <p:nvPr/>
        </p:nvSpPr>
        <p:spPr>
          <a:xfrm>
            <a:off x="9116568" y="5614603"/>
            <a:ext cx="2889504" cy="615553"/>
          </a:xfrm>
          <a:prstGeom prst="rect">
            <a:avLst/>
          </a:prstGeom>
          <a:noFill/>
        </p:spPr>
        <p:txBody>
          <a:bodyPr wrap="square" rtlCol="0">
            <a:spAutoFit/>
          </a:bodyPr>
          <a:lstStyle/>
          <a:p>
            <a:r>
              <a:rPr lang="en-US" u="sng" dirty="0">
                <a:solidFill>
                  <a:srgbClr val="FFFF00"/>
                </a:solidFill>
              </a:rPr>
              <a:t>If you have any questions</a:t>
            </a:r>
            <a:r>
              <a:rPr lang="en-US" dirty="0">
                <a:solidFill>
                  <a:srgbClr val="FFFF00"/>
                </a:solidFill>
              </a:rPr>
              <a:t>: </a:t>
            </a:r>
            <a:r>
              <a:rPr lang="en-US" sz="1600" dirty="0">
                <a:solidFill>
                  <a:srgbClr val="FFFF00"/>
                </a:solidFill>
              </a:rPr>
              <a:t>See Ms. TaiSee in front office</a:t>
            </a:r>
            <a:endParaRPr lang="en-US" dirty="0">
              <a:solidFill>
                <a:srgbClr val="FFFF00"/>
              </a:solidFill>
            </a:endParaRPr>
          </a:p>
        </p:txBody>
      </p:sp>
    </p:spTree>
    <p:extLst>
      <p:ext uri="{BB962C8B-B14F-4D97-AF65-F5344CB8AC3E}">
        <p14:creationId xmlns:p14="http://schemas.microsoft.com/office/powerpoint/2010/main" val="62791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C15BCA1-F2FE-4E47-B6D5-3BCFF65BFBF3}"/>
              </a:ext>
            </a:extLst>
          </p:cNvPr>
          <p:cNvPicPr>
            <a:picLocks noGrp="1" noChangeAspect="1"/>
          </p:cNvPicPr>
          <p:nvPr>
            <p:ph type="pic" sz="quarter" idx="27"/>
          </p:nvPr>
        </p:nvPicPr>
        <p:blipFill>
          <a:blip r:embed="rId2">
            <a:extLst>
              <a:ext uri="{837473B0-CC2E-450A-ABE3-18F120FF3D39}">
                <a1611:picAttrSrcUrl xmlns:a1611="http://schemas.microsoft.com/office/drawing/2016/11/main" r:id="rId3"/>
              </a:ext>
            </a:extLst>
          </a:blip>
          <a:srcRect/>
          <a:stretch/>
        </p:blipFill>
        <p:spPr>
          <a:xfrm>
            <a:off x="2" y="0"/>
            <a:ext cx="6694955" cy="6857999"/>
          </a:xfrm>
        </p:spPr>
      </p:pic>
      <p:sp>
        <p:nvSpPr>
          <p:cNvPr id="4" name="Content Placeholder 3">
            <a:extLst>
              <a:ext uri="{FF2B5EF4-FFF2-40B4-BE49-F238E27FC236}">
                <a16:creationId xmlns:a16="http://schemas.microsoft.com/office/drawing/2014/main" id="{8421587F-8DFD-4A31-9931-8A346A92D87A}"/>
              </a:ext>
            </a:extLst>
          </p:cNvPr>
          <p:cNvSpPr>
            <a:spLocks noGrp="1"/>
          </p:cNvSpPr>
          <p:nvPr>
            <p:ph type="body" sz="quarter" idx="13"/>
          </p:nvPr>
        </p:nvSpPr>
        <p:spPr>
          <a:xfrm>
            <a:off x="5662169" y="1544723"/>
            <a:ext cx="6464967" cy="4947668"/>
          </a:xfrm>
        </p:spPr>
        <p:txBody>
          <a:bodyPr vert="horz" lIns="91440" tIns="45720" rIns="91440" bIns="45720" rtlCol="0" anchor="t">
            <a:noAutofit/>
          </a:bodyPr>
          <a:lstStyle/>
          <a:p>
            <a:pPr marL="457200" indent="-457200">
              <a:buChar char="•"/>
            </a:pPr>
            <a:r>
              <a:rPr lang="en-ZA" sz="2800" dirty="0">
                <a:solidFill>
                  <a:schemeClr val="tx1"/>
                </a:solidFill>
                <a:ea typeface="Source Sans Pro"/>
              </a:rPr>
              <a:t>Download </a:t>
            </a:r>
            <a:r>
              <a:rPr lang="en-ZA" sz="2800" dirty="0" err="1">
                <a:solidFill>
                  <a:schemeClr val="tx1"/>
                </a:solidFill>
                <a:ea typeface="Source Sans Pro"/>
              </a:rPr>
              <a:t>Commonapp</a:t>
            </a:r>
            <a:endParaRPr lang="en-US" dirty="0">
              <a:solidFill>
                <a:schemeClr val="tx1"/>
              </a:solidFill>
              <a:ea typeface="Source Sans Pro"/>
            </a:endParaRPr>
          </a:p>
          <a:p>
            <a:pPr marL="457200" indent="-457200">
              <a:buChar char="•"/>
            </a:pPr>
            <a:r>
              <a:rPr lang="en-ZA" sz="2800" dirty="0">
                <a:solidFill>
                  <a:schemeClr val="tx1"/>
                </a:solidFill>
                <a:ea typeface="Source Sans Pro"/>
              </a:rPr>
              <a:t>Establish and communicate realistic deadlines with recommender </a:t>
            </a:r>
          </a:p>
          <a:p>
            <a:pPr marL="457200" indent="-457200">
              <a:buChar char="•"/>
            </a:pPr>
            <a:r>
              <a:rPr lang="en-ZA" sz="2800" dirty="0">
                <a:solidFill>
                  <a:schemeClr val="tx1"/>
                </a:solidFill>
                <a:ea typeface="Source Sans Pro"/>
              </a:rPr>
              <a:t>One recommender letter can easily be edited to accommodate all college applications</a:t>
            </a:r>
          </a:p>
          <a:p>
            <a:pPr marL="457200" indent="-457200">
              <a:buChar char="•"/>
            </a:pPr>
            <a:r>
              <a:rPr lang="en-ZA" sz="2800" dirty="0">
                <a:solidFill>
                  <a:schemeClr val="tx1"/>
                </a:solidFill>
                <a:ea typeface="Source Sans Pro"/>
              </a:rPr>
              <a:t>Send email with brag sheet with deadline included in the subject area</a:t>
            </a:r>
          </a:p>
          <a:p>
            <a:endParaRPr lang="en-ZA" dirty="0">
              <a:ea typeface="Source Sans Pro"/>
            </a:endParaRPr>
          </a:p>
          <a:p>
            <a:endParaRPr lang="en-ZA" dirty="0">
              <a:ea typeface="Source Sans Pro"/>
            </a:endParaRPr>
          </a:p>
          <a:p>
            <a:endParaRPr lang="en-ZA" dirty="0">
              <a:ea typeface="Source Sans Pro"/>
            </a:endParaRPr>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6632966" y="225261"/>
            <a:ext cx="5484043" cy="1057939"/>
          </a:xfrm>
        </p:spPr>
        <p:txBody>
          <a:bodyPr>
            <a:normAutofit/>
          </a:bodyPr>
          <a:lstStyle/>
          <a:p>
            <a:r>
              <a:rPr lang="en-US"/>
              <a:t>College Application: Teacher Recommendation Procedures</a:t>
            </a:r>
          </a:p>
        </p:txBody>
      </p:sp>
      <p:sp>
        <p:nvSpPr>
          <p:cNvPr id="12" name="Slide Number Placeholder 11">
            <a:extLst>
              <a:ext uri="{FF2B5EF4-FFF2-40B4-BE49-F238E27FC236}">
                <a16:creationId xmlns:a16="http://schemas.microsoft.com/office/drawing/2014/main" id="{18E5D0F5-4C11-47EE-BA9F-DEF2F44DD3DC}"/>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16</a:t>
            </a:fld>
            <a:endParaRPr lang="en-US"/>
          </a:p>
        </p:txBody>
      </p:sp>
    </p:spTree>
    <p:extLst>
      <p:ext uri="{BB962C8B-B14F-4D97-AF65-F5344CB8AC3E}">
        <p14:creationId xmlns:p14="http://schemas.microsoft.com/office/powerpoint/2010/main" val="111090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41B6D-3F8C-3DB7-70BB-494821ED637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EF378C-44F1-B341-D7DA-DBD7FAA50496}"/>
              </a:ext>
            </a:extLst>
          </p:cNvPr>
          <p:cNvSpPr>
            <a:spLocks noGrp="1"/>
          </p:cNvSpPr>
          <p:nvPr>
            <p:ph type="body" sz="quarter" idx="13"/>
          </p:nvPr>
        </p:nvSpPr>
        <p:spPr>
          <a:xfrm>
            <a:off x="5990958" y="1215349"/>
            <a:ext cx="5850522" cy="1260389"/>
          </a:xfrm>
        </p:spPr>
        <p:txBody>
          <a:bodyPr vert="horz" lIns="91440" tIns="45720" rIns="91440" bIns="45720" rtlCol="0" anchor="t">
            <a:noAutofit/>
          </a:bodyPr>
          <a:lstStyle/>
          <a:p>
            <a:r>
              <a:rPr lang="en-ZA" sz="1600" b="1" u="sng" dirty="0">
                <a:solidFill>
                  <a:srgbClr val="00B050"/>
                </a:solidFill>
                <a:latin typeface="Aptos" panose="020B0004020202020204" pitchFamily="34" charset="0"/>
                <a:ea typeface="Source Sans Pro"/>
              </a:rPr>
              <a:t>Goal</a:t>
            </a:r>
            <a:r>
              <a:rPr lang="en-ZA" dirty="0">
                <a:solidFill>
                  <a:schemeClr val="tx1"/>
                </a:solidFill>
                <a:latin typeface="Aptos" panose="020B0004020202020204" pitchFamily="34" charset="0"/>
                <a:ea typeface="Source Sans Pro"/>
              </a:rPr>
              <a:t>: </a:t>
            </a:r>
            <a:r>
              <a:rPr lang="en-ZA" sz="1400" dirty="0">
                <a:solidFill>
                  <a:schemeClr val="tx1"/>
                </a:solidFill>
                <a:latin typeface="Abadi" panose="020B0604020104020204" pitchFamily="34" charset="0"/>
                <a:ea typeface="Source Sans Pro"/>
              </a:rPr>
              <a:t>To provide structured, personalized guidance on key aspects of the college journey including school selection, application timelines, essay writing, financial aid, and scholarships. Mentors work one-on-one or in small groups with students to build their confidence and readiness for college admissions.</a:t>
            </a:r>
          </a:p>
          <a:p>
            <a:endParaRPr lang="en-ZA" dirty="0">
              <a:solidFill>
                <a:schemeClr val="tx1"/>
              </a:solidFill>
              <a:latin typeface="Aptos" panose="020B0004020202020204" pitchFamily="34" charset="0"/>
              <a:ea typeface="Source Sans Pro"/>
            </a:endParaRPr>
          </a:p>
          <a:p>
            <a:pPr lvl="1" indent="0">
              <a:buNone/>
            </a:pPr>
            <a:endParaRPr lang="en-US" sz="1600" dirty="0">
              <a:ea typeface="Source Sans Pro"/>
            </a:endParaRPr>
          </a:p>
          <a:p>
            <a:pPr marL="285750" indent="-285750">
              <a:buFont typeface="Arial" panose="020B0604020202020204" pitchFamily="34" charset="0"/>
              <a:buChar char="•"/>
            </a:pPr>
            <a:endParaRPr lang="en-ZA" dirty="0">
              <a:ea typeface="Source Sans Pro"/>
            </a:endParaRPr>
          </a:p>
          <a:p>
            <a:endParaRPr lang="en-ZA" dirty="0">
              <a:ea typeface="Source Sans Pro"/>
            </a:endParaRPr>
          </a:p>
          <a:p>
            <a:endParaRPr lang="en-ZA" sz="2800" dirty="0">
              <a:ea typeface="Source Sans Pro"/>
            </a:endParaRPr>
          </a:p>
        </p:txBody>
      </p:sp>
      <p:sp>
        <p:nvSpPr>
          <p:cNvPr id="2" name="Title 1">
            <a:extLst>
              <a:ext uri="{FF2B5EF4-FFF2-40B4-BE49-F238E27FC236}">
                <a16:creationId xmlns:a16="http://schemas.microsoft.com/office/drawing/2014/main" id="{0E839E32-85CF-7795-BB78-DED738DAB05E}"/>
              </a:ext>
            </a:extLst>
          </p:cNvPr>
          <p:cNvSpPr>
            <a:spLocks noGrp="1"/>
          </p:cNvSpPr>
          <p:nvPr>
            <p:ph type="title"/>
          </p:nvPr>
        </p:nvSpPr>
        <p:spPr>
          <a:xfrm>
            <a:off x="6632966" y="-5372"/>
            <a:ext cx="5484043" cy="1057939"/>
          </a:xfrm>
        </p:spPr>
        <p:txBody>
          <a:bodyPr>
            <a:normAutofit/>
          </a:bodyPr>
          <a:lstStyle/>
          <a:p>
            <a:pPr algn="ctr"/>
            <a:r>
              <a:rPr lang="en-US" dirty="0">
                <a:latin typeface="ADLaM Display" panose="02010000000000000000" pitchFamily="2" charset="0"/>
                <a:ea typeface="ADLaM Display" panose="02010000000000000000" pitchFamily="2" charset="0"/>
                <a:cs typeface="ADLaM Display" panose="02010000000000000000" pitchFamily="2" charset="0"/>
              </a:rPr>
              <a:t>Academy College Admissions Mentorship</a:t>
            </a:r>
          </a:p>
        </p:txBody>
      </p:sp>
      <p:sp>
        <p:nvSpPr>
          <p:cNvPr id="12" name="Slide Number Placeholder 11">
            <a:extLst>
              <a:ext uri="{FF2B5EF4-FFF2-40B4-BE49-F238E27FC236}">
                <a16:creationId xmlns:a16="http://schemas.microsoft.com/office/drawing/2014/main" id="{D48282C1-0C59-185F-5F24-BD3563C3ED3D}"/>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17</a:t>
            </a:fld>
            <a:endParaRPr lang="en-US" dirty="0"/>
          </a:p>
        </p:txBody>
      </p:sp>
      <p:pic>
        <p:nvPicPr>
          <p:cNvPr id="20" name="Picture Placeholder 19">
            <a:extLst>
              <a:ext uri="{FF2B5EF4-FFF2-40B4-BE49-F238E27FC236}">
                <a16:creationId xmlns:a16="http://schemas.microsoft.com/office/drawing/2014/main" id="{20D3897A-71EF-BB5D-100A-F6D906CF4AAE}"/>
              </a:ext>
            </a:extLst>
          </p:cNvPr>
          <p:cNvPicPr>
            <a:picLocks noGrp="1" noChangeAspect="1"/>
          </p:cNvPicPr>
          <p:nvPr>
            <p:ph type="pic" sz="quarter" idx="27"/>
          </p:nvPr>
        </p:nvPicPr>
        <p:blipFill>
          <a:blip r:embed="rId2"/>
          <a:srcRect l="18969" r="18969"/>
          <a:stretch/>
        </p:blipFill>
        <p:spPr/>
      </p:pic>
      <p:pic>
        <p:nvPicPr>
          <p:cNvPr id="25" name="Picture 24">
            <a:extLst>
              <a:ext uri="{FF2B5EF4-FFF2-40B4-BE49-F238E27FC236}">
                <a16:creationId xmlns:a16="http://schemas.microsoft.com/office/drawing/2014/main" id="{2656524F-5424-D33B-63C4-C02A78D61B3D}"/>
              </a:ext>
            </a:extLst>
          </p:cNvPr>
          <p:cNvPicPr>
            <a:picLocks noChangeAspect="1"/>
          </p:cNvPicPr>
          <p:nvPr/>
        </p:nvPicPr>
        <p:blipFill>
          <a:blip r:embed="rId3"/>
          <a:stretch>
            <a:fillRect/>
          </a:stretch>
        </p:blipFill>
        <p:spPr>
          <a:xfrm>
            <a:off x="9374987" y="4405302"/>
            <a:ext cx="2261257" cy="2226995"/>
          </a:xfrm>
          <a:prstGeom prst="rect">
            <a:avLst/>
          </a:prstGeom>
        </p:spPr>
      </p:pic>
      <p:sp>
        <p:nvSpPr>
          <p:cNvPr id="29" name="TextBox 28">
            <a:extLst>
              <a:ext uri="{FF2B5EF4-FFF2-40B4-BE49-F238E27FC236}">
                <a16:creationId xmlns:a16="http://schemas.microsoft.com/office/drawing/2014/main" id="{01FAFBAD-A0FE-531C-959F-E5FB659CB4BA}"/>
              </a:ext>
            </a:extLst>
          </p:cNvPr>
          <p:cNvSpPr txBox="1"/>
          <p:nvPr/>
        </p:nvSpPr>
        <p:spPr>
          <a:xfrm>
            <a:off x="5990958" y="2696821"/>
            <a:ext cx="7258789" cy="1415772"/>
          </a:xfrm>
          <a:prstGeom prst="rect">
            <a:avLst/>
          </a:prstGeom>
          <a:noFill/>
        </p:spPr>
        <p:txBody>
          <a:bodyPr wrap="square" rtlCol="0">
            <a:spAutoFit/>
          </a:bodyPr>
          <a:lstStyle/>
          <a:p>
            <a:r>
              <a:rPr lang="en-ZA" sz="1600" b="1" u="sng" dirty="0">
                <a:latin typeface="Aptos" panose="020B0004020202020204" pitchFamily="34" charset="0"/>
                <a:ea typeface="Source Sans Pro"/>
              </a:rPr>
              <a:t>Some of the anticipated benefits of the program include:</a:t>
            </a:r>
          </a:p>
          <a:p>
            <a:pPr marL="171450" indent="-171450">
              <a:buFont typeface="Arial" panose="020B0604020202020204" pitchFamily="34" charset="0"/>
              <a:buChar char="•"/>
            </a:pPr>
            <a:r>
              <a:rPr lang="en-US" sz="1400" dirty="0">
                <a:latin typeface="Arial" panose="020B0604020202020204" pitchFamily="34" charset="0"/>
                <a:ea typeface="Source Sans Pro"/>
                <a:cs typeface="Arial" panose="020B0604020202020204" pitchFamily="34" charset="0"/>
              </a:rPr>
              <a:t>Increased college application completion rates</a:t>
            </a:r>
          </a:p>
          <a:p>
            <a:pPr marL="171450" indent="-171450">
              <a:buFont typeface="Arial" panose="020B0604020202020204" pitchFamily="34" charset="0"/>
              <a:buChar char="•"/>
            </a:pPr>
            <a:r>
              <a:rPr lang="en-US" sz="1400" dirty="0">
                <a:latin typeface="Arial" panose="020B0604020202020204" pitchFamily="34" charset="0"/>
                <a:ea typeface="Source Sans Pro"/>
                <a:cs typeface="Arial" panose="020B0604020202020204" pitchFamily="34" charset="0"/>
              </a:rPr>
              <a:t>Improved quality of applications and essays</a:t>
            </a:r>
          </a:p>
          <a:p>
            <a:pPr marL="171450" indent="-171450">
              <a:buFont typeface="Arial" panose="020B0604020202020204" pitchFamily="34" charset="0"/>
              <a:buChar char="•"/>
            </a:pPr>
            <a:r>
              <a:rPr lang="en-US" sz="1400" dirty="0">
                <a:latin typeface="Arial" panose="020B0604020202020204" pitchFamily="34" charset="0"/>
                <a:ea typeface="Source Sans Pro"/>
                <a:cs typeface="Arial" panose="020B0604020202020204" pitchFamily="34" charset="0"/>
              </a:rPr>
              <a:t>Better access to financial aid and scholarship resources</a:t>
            </a:r>
          </a:p>
          <a:p>
            <a:pPr marL="171450" indent="-171450">
              <a:buFont typeface="Arial" panose="020B0604020202020204" pitchFamily="34" charset="0"/>
              <a:buChar char="•"/>
            </a:pPr>
            <a:r>
              <a:rPr lang="en-US" sz="1400" dirty="0">
                <a:latin typeface="Arial" panose="020B0604020202020204" pitchFamily="34" charset="0"/>
                <a:ea typeface="Source Sans Pro"/>
                <a:cs typeface="Arial" panose="020B0604020202020204" pitchFamily="34" charset="0"/>
              </a:rPr>
              <a:t>Stronger connections between alumni and current students</a:t>
            </a:r>
          </a:p>
          <a:p>
            <a:pPr marL="171450" indent="-171450">
              <a:buFont typeface="Arial" panose="020B0604020202020204" pitchFamily="34" charset="0"/>
              <a:buChar char="•"/>
            </a:pPr>
            <a:r>
              <a:rPr lang="en-US" sz="1400" dirty="0">
                <a:latin typeface="Arial" panose="020B0604020202020204" pitchFamily="34" charset="0"/>
                <a:ea typeface="Source Sans Pro"/>
                <a:cs typeface="Arial" panose="020B0604020202020204" pitchFamily="34" charset="0"/>
              </a:rPr>
              <a:t>Greater overall preparedness and reduced stress for students</a:t>
            </a:r>
          </a:p>
        </p:txBody>
      </p:sp>
      <p:sp>
        <p:nvSpPr>
          <p:cNvPr id="31" name="TextBox 30">
            <a:extLst>
              <a:ext uri="{FF2B5EF4-FFF2-40B4-BE49-F238E27FC236}">
                <a16:creationId xmlns:a16="http://schemas.microsoft.com/office/drawing/2014/main" id="{D13D6D3E-01D9-051F-5C92-A84E03E21CA8}"/>
              </a:ext>
            </a:extLst>
          </p:cNvPr>
          <p:cNvSpPr txBox="1"/>
          <p:nvPr/>
        </p:nvSpPr>
        <p:spPr>
          <a:xfrm>
            <a:off x="5321808" y="4333676"/>
            <a:ext cx="4517136" cy="369332"/>
          </a:xfrm>
          <a:prstGeom prst="rect">
            <a:avLst/>
          </a:prstGeom>
          <a:noFill/>
        </p:spPr>
        <p:txBody>
          <a:bodyPr wrap="square" rtlCol="0">
            <a:spAutoFit/>
          </a:bodyPr>
          <a:lstStyle/>
          <a:p>
            <a:r>
              <a:rPr lang="en-US" dirty="0">
                <a:solidFill>
                  <a:srgbClr val="FF0000"/>
                </a:solidFill>
              </a:rPr>
              <a:t>If interested, please scan the QR Code:</a:t>
            </a:r>
          </a:p>
        </p:txBody>
      </p:sp>
      <p:sp>
        <p:nvSpPr>
          <p:cNvPr id="32" name="TextBox 31">
            <a:extLst>
              <a:ext uri="{FF2B5EF4-FFF2-40B4-BE49-F238E27FC236}">
                <a16:creationId xmlns:a16="http://schemas.microsoft.com/office/drawing/2014/main" id="{9FB2559D-2538-2DD3-4BFE-20230FD575FA}"/>
              </a:ext>
            </a:extLst>
          </p:cNvPr>
          <p:cNvSpPr txBox="1"/>
          <p:nvPr/>
        </p:nvSpPr>
        <p:spPr>
          <a:xfrm>
            <a:off x="4070942" y="4690150"/>
            <a:ext cx="5124047" cy="2031325"/>
          </a:xfrm>
          <a:prstGeom prst="rect">
            <a:avLst/>
          </a:prstGeom>
          <a:noFill/>
        </p:spPr>
        <p:txBody>
          <a:bodyPr wrap="square" rtlCol="0">
            <a:spAutoFit/>
          </a:bodyPr>
          <a:lstStyle/>
          <a:p>
            <a:r>
              <a:rPr lang="en-US" u="sng" dirty="0">
                <a:solidFill>
                  <a:srgbClr val="00B050"/>
                </a:solidFill>
              </a:rPr>
              <a:t>Mentors</a:t>
            </a:r>
            <a:r>
              <a:rPr lang="en-US" dirty="0"/>
              <a:t>:</a:t>
            </a:r>
          </a:p>
          <a:p>
            <a:r>
              <a:rPr lang="en-US" dirty="0"/>
              <a:t>Logan Gaines (</a:t>
            </a:r>
            <a:r>
              <a:rPr lang="en-US" dirty="0">
                <a:solidFill>
                  <a:srgbClr val="FFFF00"/>
                </a:solidFill>
              </a:rPr>
              <a:t>Class of 2021</a:t>
            </a:r>
            <a:r>
              <a:rPr lang="en-US" dirty="0"/>
              <a:t>)- Stanford University</a:t>
            </a:r>
          </a:p>
          <a:p>
            <a:r>
              <a:rPr lang="en-US" dirty="0"/>
              <a:t>Nicole Yang (</a:t>
            </a:r>
            <a:r>
              <a:rPr lang="en-US" dirty="0">
                <a:solidFill>
                  <a:srgbClr val="FFFF00"/>
                </a:solidFill>
              </a:rPr>
              <a:t>Class of 2023</a:t>
            </a:r>
            <a:r>
              <a:rPr lang="en-US" dirty="0"/>
              <a:t>)- Cal Tech</a:t>
            </a:r>
          </a:p>
          <a:p>
            <a:r>
              <a:rPr lang="en-US" dirty="0"/>
              <a:t>Elijah White** (</a:t>
            </a:r>
            <a:r>
              <a:rPr lang="en-US" dirty="0">
                <a:solidFill>
                  <a:srgbClr val="FFFF00"/>
                </a:solidFill>
              </a:rPr>
              <a:t>Class of 2024</a:t>
            </a:r>
            <a:r>
              <a:rPr lang="en-US" dirty="0"/>
              <a:t>) - Rice University</a:t>
            </a:r>
          </a:p>
          <a:p>
            <a:r>
              <a:rPr lang="en-US" dirty="0"/>
              <a:t>Kristal Garland (</a:t>
            </a:r>
            <a:r>
              <a:rPr lang="en-US" dirty="0">
                <a:solidFill>
                  <a:srgbClr val="FFFF00"/>
                </a:solidFill>
              </a:rPr>
              <a:t>Class of 2024</a:t>
            </a:r>
            <a:r>
              <a:rPr lang="en-US" dirty="0"/>
              <a:t>)- UGA</a:t>
            </a:r>
          </a:p>
          <a:p>
            <a:r>
              <a:rPr lang="en-US" dirty="0" err="1"/>
              <a:t>Britzeyla</a:t>
            </a:r>
            <a:r>
              <a:rPr lang="en-US" dirty="0"/>
              <a:t> Julian (</a:t>
            </a:r>
            <a:r>
              <a:rPr lang="en-US" dirty="0">
                <a:solidFill>
                  <a:srgbClr val="FFFF00"/>
                </a:solidFill>
              </a:rPr>
              <a:t>Class of 2024</a:t>
            </a:r>
            <a:r>
              <a:rPr lang="en-US" dirty="0"/>
              <a:t>)- Stanford University</a:t>
            </a:r>
          </a:p>
          <a:p>
            <a:r>
              <a:rPr lang="en-US" dirty="0"/>
              <a:t>Nate Roper (</a:t>
            </a:r>
            <a:r>
              <a:rPr lang="en-US" dirty="0">
                <a:solidFill>
                  <a:srgbClr val="FFFF00"/>
                </a:solidFill>
              </a:rPr>
              <a:t>Class of 2025</a:t>
            </a:r>
            <a:r>
              <a:rPr lang="en-US" dirty="0"/>
              <a:t>)- Carolina State Univ.</a:t>
            </a:r>
          </a:p>
        </p:txBody>
      </p:sp>
    </p:spTree>
    <p:extLst>
      <p:ext uri="{BB962C8B-B14F-4D97-AF65-F5344CB8AC3E}">
        <p14:creationId xmlns:p14="http://schemas.microsoft.com/office/powerpoint/2010/main" val="285061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28CDB97-4417-D7E2-5D42-32A1C71AF64D}"/>
              </a:ext>
            </a:extLst>
          </p:cNvPr>
          <p:cNvPicPr>
            <a:picLocks noGrp="1" noChangeAspect="1"/>
          </p:cNvPicPr>
          <p:nvPr>
            <p:ph idx="1"/>
          </p:nvPr>
        </p:nvPicPr>
        <p:blipFill>
          <a:blip r:embed="rId2"/>
          <a:stretch>
            <a:fillRect/>
          </a:stretch>
        </p:blipFill>
        <p:spPr>
          <a:xfrm>
            <a:off x="142775" y="69743"/>
            <a:ext cx="11906450" cy="6718513"/>
          </a:xfrm>
        </p:spPr>
      </p:pic>
      <p:sp>
        <p:nvSpPr>
          <p:cNvPr id="3" name="Date Placeholder 2">
            <a:extLst>
              <a:ext uri="{FF2B5EF4-FFF2-40B4-BE49-F238E27FC236}">
                <a16:creationId xmlns:a16="http://schemas.microsoft.com/office/drawing/2014/main" id="{BC340C53-7029-F538-C313-292B3FE7C1A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DDDFAA4-F103-35B0-BC5C-AC426EA9FD2C}"/>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7352482F-32D4-127E-FB31-B18CAD593327}"/>
              </a:ext>
            </a:extLst>
          </p:cNvPr>
          <p:cNvSpPr>
            <a:spLocks noGrp="1"/>
          </p:cNvSpPr>
          <p:nvPr>
            <p:ph type="sldNum" sz="quarter" idx="12"/>
          </p:nvPr>
        </p:nvSpPr>
        <p:spPr/>
        <p:txBody>
          <a:bodyPr/>
          <a:lstStyle/>
          <a:p>
            <a:fld id="{9FF96520-E4CE-4EAD-8ABF-1D2297D6B3AA}" type="slidenum">
              <a:rPr lang="en-US" smtClean="0"/>
              <a:t>18</a:t>
            </a:fld>
            <a:endParaRPr lang="en-US"/>
          </a:p>
        </p:txBody>
      </p:sp>
      <p:sp>
        <p:nvSpPr>
          <p:cNvPr id="6" name="Title 5">
            <a:extLst>
              <a:ext uri="{FF2B5EF4-FFF2-40B4-BE49-F238E27FC236}">
                <a16:creationId xmlns:a16="http://schemas.microsoft.com/office/drawing/2014/main" id="{02DC865D-3A0A-9729-3B53-15D5D9BE715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615272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1E2C-833B-4B07-B333-D968A1B8F38F}"/>
              </a:ext>
            </a:extLst>
          </p:cNvPr>
          <p:cNvSpPr>
            <a:spLocks noGrp="1"/>
          </p:cNvSpPr>
          <p:nvPr>
            <p:ph type="title"/>
          </p:nvPr>
        </p:nvSpPr>
        <p:spPr>
          <a:xfrm>
            <a:off x="838200" y="365125"/>
            <a:ext cx="10515600" cy="1325563"/>
          </a:xfrm>
        </p:spPr>
        <p:txBody>
          <a:bodyPr anchor="ctr">
            <a:normAutofit/>
          </a:bodyPr>
          <a:lstStyle/>
          <a:p>
            <a:r>
              <a:rPr lang="en-US" dirty="0"/>
              <a:t>Governors Honor Program</a:t>
            </a:r>
          </a:p>
        </p:txBody>
      </p:sp>
      <p:sp>
        <p:nvSpPr>
          <p:cNvPr id="3" name="Content Placeholder 2">
            <a:extLst>
              <a:ext uri="{FF2B5EF4-FFF2-40B4-BE49-F238E27FC236}">
                <a16:creationId xmlns:a16="http://schemas.microsoft.com/office/drawing/2014/main" id="{0EAB0F1D-DA68-48AB-AB13-8D8A4C99303D}"/>
              </a:ext>
            </a:extLst>
          </p:cNvPr>
          <p:cNvSpPr>
            <a:spLocks noGrp="1"/>
          </p:cNvSpPr>
          <p:nvPr>
            <p:ph sz="half" idx="1"/>
          </p:nvPr>
        </p:nvSpPr>
        <p:spPr>
          <a:xfrm>
            <a:off x="838200" y="1825625"/>
            <a:ext cx="5181600" cy="4351338"/>
          </a:xfrm>
        </p:spPr>
        <p:txBody>
          <a:bodyPr>
            <a:normAutofit fontScale="85000" lnSpcReduction="20000"/>
          </a:bodyPr>
          <a:lstStyle/>
          <a:p>
            <a:r>
              <a:rPr lang="en-US" dirty="0"/>
              <a:t>(GHP) is a residential summer program for gifted and talented high school students who will be rising juniors and seniors during the program. It is designed to provide students with academic, cultural, and social enrichment necessary to become the next generation of global critical thinkers, innovators, and leaders.</a:t>
            </a:r>
          </a:p>
          <a:p>
            <a:r>
              <a:rPr lang="en-US" dirty="0"/>
              <a:t>For current 10</a:t>
            </a:r>
            <a:r>
              <a:rPr lang="en-US" baseline="30000" dirty="0"/>
              <a:t>th</a:t>
            </a:r>
            <a:r>
              <a:rPr lang="en-US" dirty="0"/>
              <a:t> and 11</a:t>
            </a:r>
            <a:r>
              <a:rPr lang="en-US" baseline="30000" dirty="0"/>
              <a:t>th</a:t>
            </a:r>
            <a:r>
              <a:rPr lang="en-US" dirty="0"/>
              <a:t> grade students</a:t>
            </a:r>
          </a:p>
          <a:p>
            <a:r>
              <a:rPr lang="en-US" dirty="0"/>
              <a:t>Google Form will be emailed out by Mrs. Pedersen. Fill out completely and in full detail.</a:t>
            </a:r>
          </a:p>
        </p:txBody>
      </p:sp>
      <p:pic>
        <p:nvPicPr>
          <p:cNvPr id="7" name="Content Placeholder 6">
            <a:extLst>
              <a:ext uri="{FF2B5EF4-FFF2-40B4-BE49-F238E27FC236}">
                <a16:creationId xmlns:a16="http://schemas.microsoft.com/office/drawing/2014/main" id="{C05A68DA-7B77-41BD-BBC8-D49A55E6E4C8}"/>
              </a:ext>
            </a:extLst>
          </p:cNvPr>
          <p:cNvPicPr>
            <a:picLocks noGrp="1" noChangeAspect="1"/>
          </p:cNvPicPr>
          <p:nvPr>
            <p:ph sz="half" idx="2"/>
          </p:nvPr>
        </p:nvPicPr>
        <p:blipFill>
          <a:blip r:embed="rId2"/>
          <a:stretch>
            <a:fillRect/>
          </a:stretch>
        </p:blipFill>
        <p:spPr>
          <a:xfrm>
            <a:off x="6172199" y="2036189"/>
            <a:ext cx="5785701" cy="4185501"/>
          </a:xfrm>
          <a:prstGeom prst="rect">
            <a:avLst/>
          </a:prstGeom>
        </p:spPr>
      </p:pic>
    </p:spTree>
    <p:extLst>
      <p:ext uri="{BB962C8B-B14F-4D97-AF65-F5344CB8AC3E}">
        <p14:creationId xmlns:p14="http://schemas.microsoft.com/office/powerpoint/2010/main" val="2482270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B8E614D-84D0-B8F5-BBB2-FA8DAACE12E9}"/>
              </a:ext>
            </a:extLst>
          </p:cNvPr>
          <p:cNvPicPr>
            <a:picLocks noGrp="1" noChangeAspect="1"/>
          </p:cNvPicPr>
          <p:nvPr>
            <p:ph sz="half" idx="2"/>
          </p:nvPr>
        </p:nvPicPr>
        <p:blipFill>
          <a:blip r:embed="rId2"/>
          <a:stretch>
            <a:fillRect/>
          </a:stretch>
        </p:blipFill>
        <p:spPr>
          <a:xfrm>
            <a:off x="8225659" y="3023240"/>
            <a:ext cx="2204387" cy="3153722"/>
          </a:xfrm>
        </p:spPr>
      </p:pic>
      <p:sp>
        <p:nvSpPr>
          <p:cNvPr id="4" name="Date Placeholder 3">
            <a:extLst>
              <a:ext uri="{FF2B5EF4-FFF2-40B4-BE49-F238E27FC236}">
                <a16:creationId xmlns:a16="http://schemas.microsoft.com/office/drawing/2014/main" id="{F4481C7A-D64B-9E4C-B8F6-5F0914F0347E}"/>
              </a:ext>
            </a:extLst>
          </p:cNvPr>
          <p:cNvSpPr>
            <a:spLocks noGrp="1"/>
          </p:cNvSpPr>
          <p:nvPr>
            <p:ph type="dt" sz="half" idx="10"/>
          </p:nvPr>
        </p:nvSpPr>
        <p:spPr>
          <a:xfrm>
            <a:off x="1034142" y="6333350"/>
            <a:ext cx="4367070"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PCHS Principal</a:t>
            </a:r>
          </a:p>
        </p:txBody>
      </p:sp>
      <p:sp>
        <p:nvSpPr>
          <p:cNvPr id="5" name="Slide Number Placeholder 4">
            <a:extLst>
              <a:ext uri="{FF2B5EF4-FFF2-40B4-BE49-F238E27FC236}">
                <a16:creationId xmlns:a16="http://schemas.microsoft.com/office/drawing/2014/main" id="{97E22F51-F428-5C22-131A-CF2CC7128B71}"/>
              </a:ext>
            </a:extLst>
          </p:cNvPr>
          <p:cNvSpPr>
            <a:spLocks noGrp="1"/>
          </p:cNvSpPr>
          <p:nvPr>
            <p:ph type="sldNum" sz="quarter" idx="12"/>
          </p:nvPr>
        </p:nvSpPr>
        <p:spPr/>
        <p:txBody>
          <a:bodyPr/>
          <a:lstStyle/>
          <a:p>
            <a:fld id="{9FF96520-E4CE-4EAD-8ABF-1D2297D6B3AA}" type="slidenum">
              <a:rPr lang="en-US" smtClean="0"/>
              <a:t>2</a:t>
            </a:fld>
            <a:endParaRPr lang="en-US"/>
          </a:p>
        </p:txBody>
      </p:sp>
      <p:sp>
        <p:nvSpPr>
          <p:cNvPr id="6" name="Title 5">
            <a:extLst>
              <a:ext uri="{FF2B5EF4-FFF2-40B4-BE49-F238E27FC236}">
                <a16:creationId xmlns:a16="http://schemas.microsoft.com/office/drawing/2014/main" id="{3F252570-02AD-35AA-2A39-2AF55BA8653C}"/>
              </a:ext>
            </a:extLst>
          </p:cNvPr>
          <p:cNvSpPr>
            <a:spLocks noGrp="1"/>
          </p:cNvSpPr>
          <p:nvPr>
            <p:ph type="title"/>
          </p:nvPr>
        </p:nvSpPr>
        <p:spPr>
          <a:xfrm>
            <a:off x="1034142" y="815366"/>
            <a:ext cx="10134601" cy="924808"/>
          </a:xfrm>
        </p:spPr>
        <p:txBody>
          <a:bodyPr>
            <a:normAutofit fontScale="90000"/>
          </a:bodyPr>
          <a:lstStyle/>
          <a:p>
            <a:r>
              <a:rPr lang="en-US" sz="4400" dirty="0">
                <a:solidFill>
                  <a:schemeClr val="tx1"/>
                </a:solidFill>
              </a:rPr>
              <a:t>2025-26 </a:t>
            </a:r>
            <a:br>
              <a:rPr lang="en-US" sz="4400" dirty="0">
                <a:solidFill>
                  <a:schemeClr val="tx1"/>
                </a:solidFill>
              </a:rPr>
            </a:br>
            <a:r>
              <a:rPr lang="en-US" sz="4400" dirty="0">
                <a:solidFill>
                  <a:schemeClr val="tx1"/>
                </a:solidFill>
              </a:rPr>
              <a:t>Academy leadership</a:t>
            </a:r>
          </a:p>
        </p:txBody>
      </p:sp>
      <p:sp>
        <p:nvSpPr>
          <p:cNvPr id="7" name="Text Placeholder 6">
            <a:extLst>
              <a:ext uri="{FF2B5EF4-FFF2-40B4-BE49-F238E27FC236}">
                <a16:creationId xmlns:a16="http://schemas.microsoft.com/office/drawing/2014/main" id="{F0DC1303-F93D-5DC4-1954-CC9B4A0EBBDE}"/>
              </a:ext>
            </a:extLst>
          </p:cNvPr>
          <p:cNvSpPr>
            <a:spLocks noGrp="1"/>
          </p:cNvSpPr>
          <p:nvPr>
            <p:ph type="body" idx="13"/>
          </p:nvPr>
        </p:nvSpPr>
        <p:spPr/>
        <p:txBody>
          <a:bodyPr>
            <a:noAutofit/>
          </a:bodyPr>
          <a:lstStyle/>
          <a:p>
            <a:r>
              <a:rPr lang="en-US" sz="3600" dirty="0">
                <a:latin typeface="Gabriola" panose="04040605051002020D02" pitchFamily="82" charset="0"/>
              </a:rPr>
              <a:t>Mr. Dorsey</a:t>
            </a:r>
          </a:p>
        </p:txBody>
      </p:sp>
      <p:sp>
        <p:nvSpPr>
          <p:cNvPr id="8" name="Text Placeholder 7">
            <a:extLst>
              <a:ext uri="{FF2B5EF4-FFF2-40B4-BE49-F238E27FC236}">
                <a16:creationId xmlns:a16="http://schemas.microsoft.com/office/drawing/2014/main" id="{927EB052-57C2-5CD2-365D-B4B39F2644E5}"/>
              </a:ext>
            </a:extLst>
          </p:cNvPr>
          <p:cNvSpPr>
            <a:spLocks noGrp="1"/>
          </p:cNvSpPr>
          <p:nvPr>
            <p:ph type="body" idx="14"/>
          </p:nvPr>
        </p:nvSpPr>
        <p:spPr/>
        <p:txBody>
          <a:bodyPr>
            <a:noAutofit/>
          </a:bodyPr>
          <a:lstStyle/>
          <a:p>
            <a:r>
              <a:rPr lang="en-US" sz="3600" dirty="0">
                <a:latin typeface="Gabriola" panose="04040605051002020D02" pitchFamily="82" charset="0"/>
              </a:rPr>
              <a:t>Ms. Dejohn-Mathis</a:t>
            </a:r>
          </a:p>
        </p:txBody>
      </p:sp>
      <p:sp>
        <p:nvSpPr>
          <p:cNvPr id="9" name="Footer Placeholder 8">
            <a:extLst>
              <a:ext uri="{FF2B5EF4-FFF2-40B4-BE49-F238E27FC236}">
                <a16:creationId xmlns:a16="http://schemas.microsoft.com/office/drawing/2014/main" id="{96C51730-909D-06D5-A69A-AC8AB9789FC8}"/>
              </a:ext>
            </a:extLst>
          </p:cNvPr>
          <p:cNvSpPr>
            <a:spLocks noGrp="1"/>
          </p:cNvSpPr>
          <p:nvPr>
            <p:ph type="ftr" sz="quarter" idx="11"/>
          </p:nvPr>
        </p:nvSpPr>
        <p:spPr>
          <a:xfrm>
            <a:off x="7105838" y="6333351"/>
            <a:ext cx="6128304"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Academy Director</a:t>
            </a:r>
          </a:p>
          <a:p>
            <a:endParaRPr lang="en-US" dirty="0"/>
          </a:p>
        </p:txBody>
      </p:sp>
      <p:pic>
        <p:nvPicPr>
          <p:cNvPr id="12" name="Content Placeholder 11">
            <a:extLst>
              <a:ext uri="{FF2B5EF4-FFF2-40B4-BE49-F238E27FC236}">
                <a16:creationId xmlns:a16="http://schemas.microsoft.com/office/drawing/2014/main" id="{AF825C23-039C-6C7A-6C45-BB563001A946}"/>
              </a:ext>
            </a:extLst>
          </p:cNvPr>
          <p:cNvPicPr>
            <a:picLocks noGrp="1" noChangeAspect="1"/>
          </p:cNvPicPr>
          <p:nvPr>
            <p:ph sz="half" idx="1"/>
          </p:nvPr>
        </p:nvPicPr>
        <p:blipFill>
          <a:blip r:embed="rId3"/>
          <a:stretch>
            <a:fillRect/>
          </a:stretch>
        </p:blipFill>
        <p:spPr>
          <a:xfrm>
            <a:off x="1664088" y="3023240"/>
            <a:ext cx="2502409" cy="3153722"/>
          </a:xfrm>
        </p:spPr>
      </p:pic>
    </p:spTree>
    <p:extLst>
      <p:ext uri="{BB962C8B-B14F-4D97-AF65-F5344CB8AC3E}">
        <p14:creationId xmlns:p14="http://schemas.microsoft.com/office/powerpoint/2010/main" val="240504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7B7790E-5D22-EA7D-B4D9-B20541E4824D}"/>
              </a:ext>
            </a:extLst>
          </p:cNvPr>
          <p:cNvPicPr>
            <a:picLocks noGrp="1" noChangeAspect="1"/>
          </p:cNvPicPr>
          <p:nvPr>
            <p:ph type="pic" sz="quarter" idx="13"/>
          </p:nvPr>
        </p:nvPicPr>
        <p:blipFill>
          <a:blip r:embed="rId2"/>
          <a:srcRect/>
          <a:stretch>
            <a:fillRect/>
          </a:stretch>
        </p:blipFill>
        <p:spPr>
          <a:xfrm>
            <a:off x="20" y="10"/>
            <a:ext cx="12191980" cy="6857990"/>
          </a:xfrm>
          <a:prstGeom prst="rect">
            <a:avLst/>
          </a:prstGeom>
          <a:noFill/>
        </p:spPr>
      </p:pic>
      <p:sp>
        <p:nvSpPr>
          <p:cNvPr id="4" name="Footer Placeholder 3">
            <a:extLst>
              <a:ext uri="{FF2B5EF4-FFF2-40B4-BE49-F238E27FC236}">
                <a16:creationId xmlns:a16="http://schemas.microsoft.com/office/drawing/2014/main" id="{99EDE62B-BDF2-CC47-7980-633B8CE0355F}"/>
              </a:ext>
            </a:extLst>
          </p:cNvPr>
          <p:cNvSpPr>
            <a:spLocks noGrp="1"/>
          </p:cNvSpPr>
          <p:nvPr>
            <p:ph type="ftr" sz="quarter" idx="11"/>
          </p:nvPr>
        </p:nvSpPr>
        <p:spPr/>
        <p:txBody>
          <a:bodyPr/>
          <a:lstStyle/>
          <a:p>
            <a:pPr>
              <a:spcAft>
                <a:spcPts val="600"/>
              </a:spcAft>
            </a:pPr>
            <a:r>
              <a:rPr lang="en-US"/>
              <a:t>Pitch deck</a:t>
            </a:r>
          </a:p>
        </p:txBody>
      </p:sp>
      <p:sp>
        <p:nvSpPr>
          <p:cNvPr id="5" name="Slide Number Placeholder 4" hidden="1">
            <a:extLst>
              <a:ext uri="{FF2B5EF4-FFF2-40B4-BE49-F238E27FC236}">
                <a16:creationId xmlns:a16="http://schemas.microsoft.com/office/drawing/2014/main" id="{33CC0C4C-EA17-2D66-7502-F62C307A16BE}"/>
              </a:ext>
            </a:extLst>
          </p:cNvPr>
          <p:cNvSpPr>
            <a:spLocks noGrp="1"/>
          </p:cNvSpPr>
          <p:nvPr>
            <p:ph type="sldNum" sz="quarter" idx="12"/>
          </p:nvPr>
        </p:nvSpPr>
        <p:spPr/>
        <p:txBody>
          <a:bodyPr/>
          <a:lstStyle/>
          <a:p>
            <a:pPr>
              <a:spcAft>
                <a:spcPts val="600"/>
              </a:spcAft>
            </a:pPr>
            <a:fld id="{9FF96520-E4CE-4EAD-8ABF-1D2297D6B3AA}" type="slidenum">
              <a:rPr lang="en-US" smtClean="0"/>
              <a:pPr>
                <a:spcAft>
                  <a:spcPts val="600"/>
                </a:spcAft>
              </a:pPr>
              <a:t>20</a:t>
            </a:fld>
            <a:endParaRPr lang="en-US"/>
          </a:p>
        </p:txBody>
      </p:sp>
    </p:spTree>
    <p:extLst>
      <p:ext uri="{BB962C8B-B14F-4D97-AF65-F5344CB8AC3E}">
        <p14:creationId xmlns:p14="http://schemas.microsoft.com/office/powerpoint/2010/main" val="94993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07C75E7-D902-76BF-21A3-3AD84D22B920}"/>
              </a:ext>
            </a:extLst>
          </p:cNvPr>
          <p:cNvPicPr>
            <a:picLocks noGrp="1" noChangeAspect="1"/>
          </p:cNvPicPr>
          <p:nvPr>
            <p:ph idx="1"/>
          </p:nvPr>
        </p:nvPicPr>
        <p:blipFill>
          <a:blip r:embed="rId2"/>
          <a:stretch>
            <a:fillRect/>
          </a:stretch>
        </p:blipFill>
        <p:spPr>
          <a:xfrm>
            <a:off x="2658227" y="2628899"/>
            <a:ext cx="6134070" cy="4092575"/>
          </a:xfrm>
          <a:prstGeom prst="rect">
            <a:avLst/>
          </a:prstGeom>
        </p:spPr>
      </p:pic>
      <p:sp>
        <p:nvSpPr>
          <p:cNvPr id="3" name="Date Placeholder 2">
            <a:extLst>
              <a:ext uri="{FF2B5EF4-FFF2-40B4-BE49-F238E27FC236}">
                <a16:creationId xmlns:a16="http://schemas.microsoft.com/office/drawing/2014/main" id="{4D23EAD4-C108-2F73-4109-8A80B545B58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5D8BFC-00F0-3B77-824E-A2931A83C8CB}"/>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161BC56B-F857-D259-D16F-AAD94F400420}"/>
              </a:ext>
            </a:extLst>
          </p:cNvPr>
          <p:cNvSpPr>
            <a:spLocks noGrp="1"/>
          </p:cNvSpPr>
          <p:nvPr>
            <p:ph type="sldNum" sz="quarter" idx="12"/>
          </p:nvPr>
        </p:nvSpPr>
        <p:spPr/>
        <p:txBody>
          <a:bodyPr/>
          <a:lstStyle/>
          <a:p>
            <a:fld id="{9FF96520-E4CE-4EAD-8ABF-1D2297D6B3AA}" type="slidenum">
              <a:rPr lang="en-US" smtClean="0"/>
              <a:t>21</a:t>
            </a:fld>
            <a:endParaRPr lang="en-US"/>
          </a:p>
        </p:txBody>
      </p:sp>
      <p:sp>
        <p:nvSpPr>
          <p:cNvPr id="6" name="Title 5">
            <a:extLst>
              <a:ext uri="{FF2B5EF4-FFF2-40B4-BE49-F238E27FC236}">
                <a16:creationId xmlns:a16="http://schemas.microsoft.com/office/drawing/2014/main" id="{7D4BB4BF-1B20-AB9F-B505-70507F8736A4}"/>
              </a:ext>
            </a:extLst>
          </p:cNvPr>
          <p:cNvSpPr>
            <a:spLocks noGrp="1"/>
          </p:cNvSpPr>
          <p:nvPr>
            <p:ph type="title"/>
          </p:nvPr>
        </p:nvSpPr>
        <p:spPr>
          <a:xfrm>
            <a:off x="838200" y="383414"/>
            <a:ext cx="10134601" cy="1458377"/>
          </a:xfrm>
        </p:spPr>
        <p:txBody>
          <a:bodyPr>
            <a:normAutofit fontScale="90000"/>
          </a:bodyPr>
          <a:lstStyle/>
          <a:p>
            <a:pPr algn="ctr"/>
            <a:r>
              <a:rPr lang="en-US" sz="3200" dirty="0">
                <a:solidFill>
                  <a:schemeClr val="tx1"/>
                </a:solidFill>
              </a:rPr>
              <a:t>2024-2025 SY</a:t>
            </a:r>
            <a:br>
              <a:rPr lang="en-US" sz="3200" dirty="0">
                <a:solidFill>
                  <a:schemeClr val="tx1"/>
                </a:solidFill>
              </a:rPr>
            </a:br>
            <a:r>
              <a:rPr lang="en-US" sz="3200" dirty="0">
                <a:solidFill>
                  <a:schemeClr val="tx1"/>
                </a:solidFill>
              </a:rPr>
              <a:t>State Superintendent’s </a:t>
            </a:r>
            <a:br>
              <a:rPr lang="en-US" sz="3200" dirty="0">
                <a:solidFill>
                  <a:schemeClr val="tx1"/>
                </a:solidFill>
              </a:rPr>
            </a:br>
            <a:r>
              <a:rPr lang="en-US" sz="3200" dirty="0">
                <a:solidFill>
                  <a:schemeClr val="tx1"/>
                </a:solidFill>
              </a:rPr>
              <a:t>student Advisory Council</a:t>
            </a:r>
            <a:br>
              <a:rPr lang="en-US" sz="3200" dirty="0">
                <a:solidFill>
                  <a:schemeClr val="tx1"/>
                </a:solidFill>
              </a:rPr>
            </a:br>
            <a:endParaRPr lang="en-US" sz="3200" dirty="0">
              <a:solidFill>
                <a:schemeClr val="tx1"/>
              </a:solidFill>
            </a:endParaRPr>
          </a:p>
        </p:txBody>
      </p:sp>
      <p:pic>
        <p:nvPicPr>
          <p:cNvPr id="8" name="Picture 7">
            <a:extLst>
              <a:ext uri="{FF2B5EF4-FFF2-40B4-BE49-F238E27FC236}">
                <a16:creationId xmlns:a16="http://schemas.microsoft.com/office/drawing/2014/main" id="{A749C3BC-D49F-D571-AE12-DC7855B7F1F2}"/>
              </a:ext>
            </a:extLst>
          </p:cNvPr>
          <p:cNvPicPr>
            <a:picLocks noChangeAspect="1"/>
          </p:cNvPicPr>
          <p:nvPr/>
        </p:nvPicPr>
        <p:blipFill>
          <a:blip r:embed="rId3"/>
          <a:stretch>
            <a:fillRect/>
          </a:stretch>
        </p:blipFill>
        <p:spPr>
          <a:xfrm>
            <a:off x="8792297" y="1564228"/>
            <a:ext cx="3117521" cy="4676282"/>
          </a:xfrm>
          <a:prstGeom prst="rect">
            <a:avLst/>
          </a:prstGeom>
        </p:spPr>
      </p:pic>
      <p:pic>
        <p:nvPicPr>
          <p:cNvPr id="10" name="Picture 9">
            <a:extLst>
              <a:ext uri="{FF2B5EF4-FFF2-40B4-BE49-F238E27FC236}">
                <a16:creationId xmlns:a16="http://schemas.microsoft.com/office/drawing/2014/main" id="{F6FA8516-F1FD-4578-7E61-2A4B7EAC29D3}"/>
              </a:ext>
            </a:extLst>
          </p:cNvPr>
          <p:cNvPicPr>
            <a:picLocks noChangeAspect="1"/>
          </p:cNvPicPr>
          <p:nvPr/>
        </p:nvPicPr>
        <p:blipFill>
          <a:blip r:embed="rId4"/>
          <a:stretch>
            <a:fillRect/>
          </a:stretch>
        </p:blipFill>
        <p:spPr>
          <a:xfrm>
            <a:off x="-83052" y="1564228"/>
            <a:ext cx="3034469" cy="3729543"/>
          </a:xfrm>
          <a:prstGeom prst="rect">
            <a:avLst/>
          </a:prstGeom>
        </p:spPr>
      </p:pic>
      <p:sp>
        <p:nvSpPr>
          <p:cNvPr id="11" name="TextBox 10">
            <a:extLst>
              <a:ext uri="{FF2B5EF4-FFF2-40B4-BE49-F238E27FC236}">
                <a16:creationId xmlns:a16="http://schemas.microsoft.com/office/drawing/2014/main" id="{CED67CD9-6FDF-DCAC-419E-2C64EDF820F7}"/>
              </a:ext>
            </a:extLst>
          </p:cNvPr>
          <p:cNvSpPr txBox="1"/>
          <p:nvPr/>
        </p:nvSpPr>
        <p:spPr>
          <a:xfrm>
            <a:off x="3581400" y="1973735"/>
            <a:ext cx="4962144" cy="523220"/>
          </a:xfrm>
          <a:prstGeom prst="rect">
            <a:avLst/>
          </a:prstGeom>
          <a:noFill/>
        </p:spPr>
        <p:txBody>
          <a:bodyPr wrap="square" rtlCol="0">
            <a:spAutoFit/>
          </a:bodyPr>
          <a:lstStyle/>
          <a:p>
            <a:r>
              <a:rPr lang="en-US" sz="2800" dirty="0">
                <a:solidFill>
                  <a:srgbClr val="FFFF00"/>
                </a:solidFill>
                <a:latin typeface="Baguet Script" panose="00000500000000000000" pitchFamily="2" charset="0"/>
              </a:rPr>
              <a:t>2025 Washington Youth Tour</a:t>
            </a:r>
          </a:p>
        </p:txBody>
      </p:sp>
    </p:spTree>
    <p:extLst>
      <p:ext uri="{BB962C8B-B14F-4D97-AF65-F5344CB8AC3E}">
        <p14:creationId xmlns:p14="http://schemas.microsoft.com/office/powerpoint/2010/main" val="3454990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45A467E-9AF6-179A-A494-2BCC2788A6B9}"/>
              </a:ext>
            </a:extLst>
          </p:cNvPr>
          <p:cNvPicPr>
            <a:picLocks noGrp="1" noChangeAspect="1"/>
          </p:cNvPicPr>
          <p:nvPr>
            <p:ph idx="1"/>
          </p:nvPr>
        </p:nvPicPr>
        <p:blipFill>
          <a:blip r:embed="rId2"/>
          <a:stretch>
            <a:fillRect/>
          </a:stretch>
        </p:blipFill>
        <p:spPr>
          <a:xfrm>
            <a:off x="313821" y="3247121"/>
            <a:ext cx="4663844" cy="3109229"/>
          </a:xfrm>
          <a:prstGeom prst="rect">
            <a:avLst/>
          </a:prstGeom>
        </p:spPr>
      </p:pic>
      <p:sp>
        <p:nvSpPr>
          <p:cNvPr id="3" name="Date Placeholder 2">
            <a:extLst>
              <a:ext uri="{FF2B5EF4-FFF2-40B4-BE49-F238E27FC236}">
                <a16:creationId xmlns:a16="http://schemas.microsoft.com/office/drawing/2014/main" id="{BC12EEA0-5D9A-08C1-BDBA-9E651E6F3D0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8FB6351-D33A-4EBA-D2AE-178630CADE26}"/>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795A88A8-F8E4-E6E1-1EF7-596D86B5883A}"/>
              </a:ext>
            </a:extLst>
          </p:cNvPr>
          <p:cNvSpPr>
            <a:spLocks noGrp="1"/>
          </p:cNvSpPr>
          <p:nvPr>
            <p:ph type="sldNum" sz="quarter" idx="12"/>
          </p:nvPr>
        </p:nvSpPr>
        <p:spPr/>
        <p:txBody>
          <a:bodyPr/>
          <a:lstStyle/>
          <a:p>
            <a:fld id="{9FF96520-E4CE-4EAD-8ABF-1D2297D6B3AA}" type="slidenum">
              <a:rPr lang="en-US" smtClean="0"/>
              <a:t>22</a:t>
            </a:fld>
            <a:endParaRPr lang="en-US"/>
          </a:p>
        </p:txBody>
      </p:sp>
      <p:sp>
        <p:nvSpPr>
          <p:cNvPr id="6" name="Title 5">
            <a:extLst>
              <a:ext uri="{FF2B5EF4-FFF2-40B4-BE49-F238E27FC236}">
                <a16:creationId xmlns:a16="http://schemas.microsoft.com/office/drawing/2014/main" id="{A4841AF5-E7AF-AEA7-A672-D2C9EED10E56}"/>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42468ED5-9226-A17F-F401-F4AAB9A5E915}"/>
              </a:ext>
            </a:extLst>
          </p:cNvPr>
          <p:cNvPicPr>
            <a:picLocks noChangeAspect="1"/>
          </p:cNvPicPr>
          <p:nvPr/>
        </p:nvPicPr>
        <p:blipFill>
          <a:blip r:embed="rId3"/>
          <a:stretch>
            <a:fillRect/>
          </a:stretch>
        </p:blipFill>
        <p:spPr>
          <a:xfrm>
            <a:off x="6263540" y="213834"/>
            <a:ext cx="4918509" cy="3363416"/>
          </a:xfrm>
          <a:prstGeom prst="rect">
            <a:avLst/>
          </a:prstGeom>
        </p:spPr>
      </p:pic>
      <p:pic>
        <p:nvPicPr>
          <p:cNvPr id="9" name="Picture 8">
            <a:extLst>
              <a:ext uri="{FF2B5EF4-FFF2-40B4-BE49-F238E27FC236}">
                <a16:creationId xmlns:a16="http://schemas.microsoft.com/office/drawing/2014/main" id="{A52E3985-B83B-83BF-B664-05F5A90103FB}"/>
              </a:ext>
            </a:extLst>
          </p:cNvPr>
          <p:cNvPicPr>
            <a:picLocks noChangeAspect="1"/>
          </p:cNvPicPr>
          <p:nvPr/>
        </p:nvPicPr>
        <p:blipFill>
          <a:blip r:embed="rId4"/>
          <a:stretch>
            <a:fillRect/>
          </a:stretch>
        </p:blipFill>
        <p:spPr>
          <a:xfrm>
            <a:off x="4977665" y="2927350"/>
            <a:ext cx="2571750" cy="3429000"/>
          </a:xfrm>
          <a:prstGeom prst="rect">
            <a:avLst/>
          </a:prstGeom>
        </p:spPr>
      </p:pic>
      <p:pic>
        <p:nvPicPr>
          <p:cNvPr id="11" name="Picture 10">
            <a:extLst>
              <a:ext uri="{FF2B5EF4-FFF2-40B4-BE49-F238E27FC236}">
                <a16:creationId xmlns:a16="http://schemas.microsoft.com/office/drawing/2014/main" id="{F915B02D-1733-2AA8-FC98-2F04D261346A}"/>
              </a:ext>
            </a:extLst>
          </p:cNvPr>
          <p:cNvPicPr>
            <a:picLocks noChangeAspect="1"/>
          </p:cNvPicPr>
          <p:nvPr/>
        </p:nvPicPr>
        <p:blipFill>
          <a:blip r:embed="rId5"/>
          <a:stretch>
            <a:fillRect/>
          </a:stretch>
        </p:blipFill>
        <p:spPr>
          <a:xfrm>
            <a:off x="7821980" y="4031926"/>
            <a:ext cx="3639058" cy="2324424"/>
          </a:xfrm>
          <a:prstGeom prst="rect">
            <a:avLst/>
          </a:prstGeom>
        </p:spPr>
      </p:pic>
      <p:pic>
        <p:nvPicPr>
          <p:cNvPr id="13" name="Picture 12">
            <a:extLst>
              <a:ext uri="{FF2B5EF4-FFF2-40B4-BE49-F238E27FC236}">
                <a16:creationId xmlns:a16="http://schemas.microsoft.com/office/drawing/2014/main" id="{E33AA2CF-92FA-B918-B7C6-7E7C472BCEDF}"/>
              </a:ext>
            </a:extLst>
          </p:cNvPr>
          <p:cNvPicPr>
            <a:picLocks noChangeAspect="1"/>
          </p:cNvPicPr>
          <p:nvPr/>
        </p:nvPicPr>
        <p:blipFill>
          <a:blip r:embed="rId6"/>
          <a:stretch>
            <a:fillRect/>
          </a:stretch>
        </p:blipFill>
        <p:spPr>
          <a:xfrm>
            <a:off x="117949" y="136525"/>
            <a:ext cx="1810615" cy="3518034"/>
          </a:xfrm>
          <a:prstGeom prst="rect">
            <a:avLst/>
          </a:prstGeom>
        </p:spPr>
      </p:pic>
      <p:pic>
        <p:nvPicPr>
          <p:cNvPr id="15" name="Picture 14">
            <a:extLst>
              <a:ext uri="{FF2B5EF4-FFF2-40B4-BE49-F238E27FC236}">
                <a16:creationId xmlns:a16="http://schemas.microsoft.com/office/drawing/2014/main" id="{40560131-2EAF-656A-36D0-326B49A29276}"/>
              </a:ext>
            </a:extLst>
          </p:cNvPr>
          <p:cNvPicPr>
            <a:picLocks noChangeAspect="1"/>
          </p:cNvPicPr>
          <p:nvPr/>
        </p:nvPicPr>
        <p:blipFill>
          <a:blip r:embed="rId7"/>
          <a:stretch>
            <a:fillRect/>
          </a:stretch>
        </p:blipFill>
        <p:spPr>
          <a:xfrm>
            <a:off x="2582253" y="40287"/>
            <a:ext cx="2325256" cy="3109229"/>
          </a:xfrm>
          <a:prstGeom prst="rect">
            <a:avLst/>
          </a:prstGeom>
        </p:spPr>
      </p:pic>
    </p:spTree>
    <p:extLst>
      <p:ext uri="{BB962C8B-B14F-4D97-AF65-F5344CB8AC3E}">
        <p14:creationId xmlns:p14="http://schemas.microsoft.com/office/powerpoint/2010/main" val="148717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D3EBC7-10F2-5908-D05E-77DA902C98FC}"/>
              </a:ext>
            </a:extLst>
          </p:cNvPr>
          <p:cNvSpPr>
            <a:spLocks noGrp="1"/>
          </p:cNvSpPr>
          <p:nvPr>
            <p:ph idx="1"/>
          </p:nvPr>
        </p:nvSpPr>
        <p:spPr>
          <a:xfrm>
            <a:off x="371855" y="2522799"/>
            <a:ext cx="11448288" cy="4093028"/>
          </a:xfrm>
        </p:spPr>
        <p:txBody>
          <a:bodyPr/>
          <a:lstStyle/>
          <a:p>
            <a:pPr marL="0" indent="0">
              <a:buNone/>
            </a:pPr>
            <a:r>
              <a:rPr lang="en-US" dirty="0">
                <a:latin typeface="Abadi Extra Light" panose="020B0204020104020204" pitchFamily="34" charset="0"/>
              </a:rPr>
              <a:t>Are you interested in applying to represent not only </a:t>
            </a:r>
            <a:r>
              <a:rPr lang="en-US" dirty="0">
                <a:solidFill>
                  <a:schemeClr val="bg2"/>
                </a:solidFill>
                <a:latin typeface="Abadi Extra Light" panose="020B0204020104020204" pitchFamily="34" charset="0"/>
              </a:rPr>
              <a:t>The Academy </a:t>
            </a:r>
            <a:r>
              <a:rPr lang="en-US" dirty="0">
                <a:latin typeface="Abadi Extra Light" panose="020B0204020104020204" pitchFamily="34" charset="0"/>
              </a:rPr>
              <a:t>and </a:t>
            </a:r>
            <a:r>
              <a:rPr lang="en-US" dirty="0">
                <a:solidFill>
                  <a:schemeClr val="accent6">
                    <a:lumMod val="75000"/>
                  </a:schemeClr>
                </a:solidFill>
                <a:latin typeface="Abadi Extra Light" panose="020B0204020104020204" pitchFamily="34" charset="0"/>
              </a:rPr>
              <a:t>Paulding County High School</a:t>
            </a:r>
            <a:r>
              <a:rPr lang="en-US" dirty="0">
                <a:latin typeface="Abadi Extra Light" panose="020B0204020104020204" pitchFamily="34" charset="0"/>
              </a:rPr>
              <a:t>, but also our School District?</a:t>
            </a:r>
          </a:p>
          <a:p>
            <a:pPr marL="0" indent="0">
              <a:buNone/>
            </a:pPr>
            <a:endParaRPr lang="en-US" dirty="0">
              <a:latin typeface="Abadi Extra Light" panose="020B0204020104020204" pitchFamily="34" charset="0"/>
            </a:endParaRPr>
          </a:p>
          <a:p>
            <a:r>
              <a:rPr lang="en-US" b="1" u="sng" dirty="0"/>
              <a:t>Applications for the 2025-26 SY are now available</a:t>
            </a:r>
            <a:r>
              <a:rPr lang="en-US" dirty="0"/>
              <a:t>!</a:t>
            </a:r>
          </a:p>
          <a:p>
            <a:pPr lvl="1"/>
            <a:r>
              <a:rPr lang="en-US" u="sng" dirty="0"/>
              <a:t>Website</a:t>
            </a:r>
            <a:r>
              <a:rPr lang="en-US" dirty="0"/>
              <a:t>: PCHS under ‘Academy Program’</a:t>
            </a:r>
          </a:p>
          <a:p>
            <a:pPr lvl="1"/>
            <a:r>
              <a:rPr lang="en-US" dirty="0"/>
              <a:t>Mrs. Pedersen’s Remind Link</a:t>
            </a:r>
          </a:p>
          <a:p>
            <a:pPr marL="0" indent="0">
              <a:buNone/>
            </a:pPr>
            <a:endParaRPr lang="en-US" dirty="0"/>
          </a:p>
          <a:p>
            <a:pPr marL="0" indent="0">
              <a:buNone/>
            </a:pPr>
            <a:r>
              <a:rPr lang="en-US" sz="2000" dirty="0">
                <a:solidFill>
                  <a:srgbClr val="CC0099"/>
                </a:solidFill>
              </a:rPr>
              <a:t>Any further questions, please see Amaya Williams (12</a:t>
            </a:r>
            <a:r>
              <a:rPr lang="en-US" sz="2000" baseline="30000" dirty="0">
                <a:solidFill>
                  <a:srgbClr val="CC0099"/>
                </a:solidFill>
              </a:rPr>
              <a:t>th</a:t>
            </a:r>
            <a:r>
              <a:rPr lang="en-US" sz="2000" dirty="0">
                <a:solidFill>
                  <a:srgbClr val="CC0099"/>
                </a:solidFill>
              </a:rPr>
              <a:t> Grade) or Ms. DJM</a:t>
            </a:r>
          </a:p>
        </p:txBody>
      </p:sp>
      <p:sp>
        <p:nvSpPr>
          <p:cNvPr id="3" name="Date Placeholder 2">
            <a:extLst>
              <a:ext uri="{FF2B5EF4-FFF2-40B4-BE49-F238E27FC236}">
                <a16:creationId xmlns:a16="http://schemas.microsoft.com/office/drawing/2014/main" id="{0E0D15C7-E796-F9A4-B522-576367B423E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2E38475-9EDE-7AA4-3466-4B27190FB86D}"/>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D3EF8D59-4F14-DF91-08B1-32031D41577F}"/>
              </a:ext>
            </a:extLst>
          </p:cNvPr>
          <p:cNvSpPr>
            <a:spLocks noGrp="1"/>
          </p:cNvSpPr>
          <p:nvPr>
            <p:ph type="sldNum" sz="quarter" idx="12"/>
          </p:nvPr>
        </p:nvSpPr>
        <p:spPr/>
        <p:txBody>
          <a:bodyPr/>
          <a:lstStyle/>
          <a:p>
            <a:fld id="{9FF96520-E4CE-4EAD-8ABF-1D2297D6B3AA}" type="slidenum">
              <a:rPr lang="en-US" smtClean="0"/>
              <a:t>23</a:t>
            </a:fld>
            <a:endParaRPr lang="en-US"/>
          </a:p>
        </p:txBody>
      </p:sp>
      <p:sp>
        <p:nvSpPr>
          <p:cNvPr id="6" name="Title 5">
            <a:extLst>
              <a:ext uri="{FF2B5EF4-FFF2-40B4-BE49-F238E27FC236}">
                <a16:creationId xmlns:a16="http://schemas.microsoft.com/office/drawing/2014/main" id="{01E08504-A6B9-3C1F-3AD9-61D55684F233}"/>
              </a:ext>
            </a:extLst>
          </p:cNvPr>
          <p:cNvSpPr>
            <a:spLocks noGrp="1"/>
          </p:cNvSpPr>
          <p:nvPr>
            <p:ph type="title"/>
          </p:nvPr>
        </p:nvSpPr>
        <p:spPr>
          <a:xfrm>
            <a:off x="1028699" y="1363880"/>
            <a:ext cx="10134601" cy="924808"/>
          </a:xfrm>
        </p:spPr>
        <p:txBody>
          <a:bodyPr>
            <a:normAutofit fontScale="90000"/>
          </a:bodyPr>
          <a:lstStyle/>
          <a:p>
            <a:pPr algn="ctr"/>
            <a:r>
              <a:rPr lang="en-US" dirty="0">
                <a:solidFill>
                  <a:schemeClr val="tx1"/>
                </a:solidFill>
              </a:rPr>
              <a:t>2025-2026 SY</a:t>
            </a:r>
            <a:br>
              <a:rPr lang="en-US" dirty="0">
                <a:solidFill>
                  <a:schemeClr val="tx1"/>
                </a:solidFill>
              </a:rPr>
            </a:br>
            <a:r>
              <a:rPr lang="en-US" dirty="0">
                <a:solidFill>
                  <a:srgbClr val="D67D1C"/>
                </a:solidFill>
                <a:latin typeface="Abadi" panose="020B0604020104020204" pitchFamily="34" charset="0"/>
                <a:cs typeface="Dreaming Outloud Pro" panose="020F0502020204030204" pitchFamily="66" charset="0"/>
              </a:rPr>
              <a:t>State Superintendent’s </a:t>
            </a:r>
            <a:br>
              <a:rPr lang="en-US" dirty="0">
                <a:solidFill>
                  <a:srgbClr val="D67D1C"/>
                </a:solidFill>
                <a:latin typeface="Abadi" panose="020B0604020104020204" pitchFamily="34" charset="0"/>
                <a:cs typeface="Dreaming Outloud Pro" panose="020F0502020204030204" pitchFamily="66" charset="0"/>
              </a:rPr>
            </a:br>
            <a:r>
              <a:rPr lang="en-US" dirty="0">
                <a:solidFill>
                  <a:srgbClr val="D67D1C"/>
                </a:solidFill>
                <a:latin typeface="Abadi" panose="020B0604020104020204" pitchFamily="34" charset="0"/>
                <a:cs typeface="Dreaming Outloud Pro" panose="020F0502020204030204" pitchFamily="66" charset="0"/>
              </a:rPr>
              <a:t>student Advisory Council</a:t>
            </a:r>
          </a:p>
        </p:txBody>
      </p:sp>
      <p:pic>
        <p:nvPicPr>
          <p:cNvPr id="8" name="Picture 7">
            <a:extLst>
              <a:ext uri="{FF2B5EF4-FFF2-40B4-BE49-F238E27FC236}">
                <a16:creationId xmlns:a16="http://schemas.microsoft.com/office/drawing/2014/main" id="{58965905-9905-1D7A-B0C6-E5DF68565BEA}"/>
              </a:ext>
            </a:extLst>
          </p:cNvPr>
          <p:cNvPicPr>
            <a:picLocks noChangeAspect="1"/>
          </p:cNvPicPr>
          <p:nvPr/>
        </p:nvPicPr>
        <p:blipFill>
          <a:blip r:embed="rId2"/>
          <a:stretch>
            <a:fillRect/>
          </a:stretch>
        </p:blipFill>
        <p:spPr>
          <a:xfrm>
            <a:off x="4994021" y="0"/>
            <a:ext cx="2001139" cy="1223338"/>
          </a:xfrm>
          <a:prstGeom prst="rect">
            <a:avLst/>
          </a:prstGeom>
        </p:spPr>
      </p:pic>
    </p:spTree>
    <p:extLst>
      <p:ext uri="{BB962C8B-B14F-4D97-AF65-F5344CB8AC3E}">
        <p14:creationId xmlns:p14="http://schemas.microsoft.com/office/powerpoint/2010/main" val="346938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C1AF0-CC9D-F9C0-97AE-2AD1E3A70EA4}"/>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7F94A46-DAD0-B5FF-A9E9-AF242E2D5405}"/>
              </a:ext>
            </a:extLst>
          </p:cNvPr>
          <p:cNvPicPr>
            <a:picLocks noGrp="1" noChangeAspect="1"/>
          </p:cNvPicPr>
          <p:nvPr>
            <p:ph sz="half" idx="1"/>
          </p:nvPr>
        </p:nvPicPr>
        <p:blipFill>
          <a:blip r:embed="rId2"/>
          <a:stretch>
            <a:fillRect/>
          </a:stretch>
        </p:blipFill>
        <p:spPr>
          <a:xfrm>
            <a:off x="3362185" y="4928378"/>
            <a:ext cx="1295615" cy="1628990"/>
          </a:xfrm>
        </p:spPr>
      </p:pic>
      <p:pic>
        <p:nvPicPr>
          <p:cNvPr id="23" name="Content Placeholder 22">
            <a:extLst>
              <a:ext uri="{FF2B5EF4-FFF2-40B4-BE49-F238E27FC236}">
                <a16:creationId xmlns:a16="http://schemas.microsoft.com/office/drawing/2014/main" id="{3D6272A2-5010-B70B-2F47-9847428859E1}"/>
              </a:ext>
            </a:extLst>
          </p:cNvPr>
          <p:cNvPicPr>
            <a:picLocks noGrp="1" noChangeAspect="1"/>
          </p:cNvPicPr>
          <p:nvPr>
            <p:ph sz="half" idx="2"/>
          </p:nvPr>
        </p:nvPicPr>
        <p:blipFill>
          <a:blip r:embed="rId3"/>
          <a:stretch>
            <a:fillRect/>
          </a:stretch>
        </p:blipFill>
        <p:spPr>
          <a:xfrm>
            <a:off x="10529316" y="3038838"/>
            <a:ext cx="1248643" cy="1560804"/>
          </a:xfrm>
          <a:prstGeom prst="rect">
            <a:avLst/>
          </a:prstGeom>
        </p:spPr>
      </p:pic>
      <p:sp>
        <p:nvSpPr>
          <p:cNvPr id="15" name="Date Placeholder 3">
            <a:extLst>
              <a:ext uri="{FF2B5EF4-FFF2-40B4-BE49-F238E27FC236}">
                <a16:creationId xmlns:a16="http://schemas.microsoft.com/office/drawing/2014/main" id="{068AE695-2780-322B-8811-C311EA8566D0}"/>
              </a:ext>
            </a:extLst>
          </p:cNvPr>
          <p:cNvSpPr>
            <a:spLocks noGrp="1"/>
          </p:cNvSpPr>
          <p:nvPr>
            <p:ph type="dt" sz="half" idx="10"/>
          </p:nvPr>
        </p:nvSpPr>
        <p:spPr>
          <a:xfrm>
            <a:off x="838200" y="6356350"/>
            <a:ext cx="2743200" cy="365125"/>
          </a:xfrm>
        </p:spPr>
        <p:txBody>
          <a:bodyPr/>
          <a:lstStyle/>
          <a:p>
            <a:endParaRPr lang="en-US" dirty="0"/>
          </a:p>
        </p:txBody>
      </p:sp>
      <p:sp>
        <p:nvSpPr>
          <p:cNvPr id="5" name="Slide Number Placeholder 4">
            <a:extLst>
              <a:ext uri="{FF2B5EF4-FFF2-40B4-BE49-F238E27FC236}">
                <a16:creationId xmlns:a16="http://schemas.microsoft.com/office/drawing/2014/main" id="{11CF2FF5-9691-C6FE-665D-93FB1385B20E}"/>
              </a:ext>
            </a:extLst>
          </p:cNvPr>
          <p:cNvSpPr>
            <a:spLocks noGrp="1"/>
          </p:cNvSpPr>
          <p:nvPr>
            <p:ph type="sldNum" sz="quarter" idx="12"/>
          </p:nvPr>
        </p:nvSpPr>
        <p:spPr>
          <a:xfrm>
            <a:off x="10477500" y="6356350"/>
            <a:ext cx="876300" cy="365125"/>
          </a:xfrm>
        </p:spPr>
        <p:txBody>
          <a:bodyPr anchor="ctr">
            <a:normAutofit/>
          </a:bodyPr>
          <a:lstStyle/>
          <a:p>
            <a:pPr>
              <a:spcAft>
                <a:spcPts val="600"/>
              </a:spcAft>
            </a:pPr>
            <a:fld id="{9FF96520-E4CE-4EAD-8ABF-1D2297D6B3AA}" type="slidenum">
              <a:rPr lang="en-US" smtClean="0"/>
              <a:pPr>
                <a:spcAft>
                  <a:spcPts val="600"/>
                </a:spcAft>
              </a:pPr>
              <a:t>24</a:t>
            </a:fld>
            <a:endParaRPr lang="en-US"/>
          </a:p>
        </p:txBody>
      </p:sp>
      <p:sp>
        <p:nvSpPr>
          <p:cNvPr id="6" name="Title 5">
            <a:extLst>
              <a:ext uri="{FF2B5EF4-FFF2-40B4-BE49-F238E27FC236}">
                <a16:creationId xmlns:a16="http://schemas.microsoft.com/office/drawing/2014/main" id="{57E0FD70-C1BE-10BF-5805-26ED341CA269}"/>
              </a:ext>
            </a:extLst>
          </p:cNvPr>
          <p:cNvSpPr>
            <a:spLocks noGrp="1"/>
          </p:cNvSpPr>
          <p:nvPr>
            <p:ph type="title"/>
          </p:nvPr>
        </p:nvSpPr>
        <p:spPr>
          <a:xfrm>
            <a:off x="1219199" y="662739"/>
            <a:ext cx="10134601" cy="924808"/>
          </a:xfrm>
        </p:spPr>
        <p:txBody>
          <a:bodyPr anchor="ctr">
            <a:normAutofit/>
          </a:bodyPr>
          <a:lstStyle/>
          <a:p>
            <a:r>
              <a:rPr lang="en-US" sz="4000" dirty="0">
                <a:latin typeface="Algerian" panose="04020705040A02060702" pitchFamily="82" charset="0"/>
              </a:rPr>
              <a:t>Academy Leadership</a:t>
            </a:r>
            <a:endParaRPr lang="en-US" sz="4000" dirty="0"/>
          </a:p>
        </p:txBody>
      </p:sp>
      <p:sp>
        <p:nvSpPr>
          <p:cNvPr id="17" name="Text Placeholder 6">
            <a:extLst>
              <a:ext uri="{FF2B5EF4-FFF2-40B4-BE49-F238E27FC236}">
                <a16:creationId xmlns:a16="http://schemas.microsoft.com/office/drawing/2014/main" id="{B8D16F8A-9F8A-897D-2065-B1CCC898B21E}"/>
              </a:ext>
            </a:extLst>
          </p:cNvPr>
          <p:cNvSpPr>
            <a:spLocks noGrp="1"/>
          </p:cNvSpPr>
          <p:nvPr>
            <p:ph type="body" idx="13"/>
          </p:nvPr>
        </p:nvSpPr>
        <p:spPr>
          <a:xfrm>
            <a:off x="838201" y="2413000"/>
            <a:ext cx="4114795" cy="493710"/>
          </a:xfrm>
        </p:spPr>
        <p:txBody>
          <a:bodyPr/>
          <a:lstStyle/>
          <a:p>
            <a:r>
              <a:rPr lang="en-US" dirty="0"/>
              <a:t>Class of 2026</a:t>
            </a:r>
          </a:p>
        </p:txBody>
      </p:sp>
      <p:sp>
        <p:nvSpPr>
          <p:cNvPr id="19" name="Text Placeholder 7">
            <a:extLst>
              <a:ext uri="{FF2B5EF4-FFF2-40B4-BE49-F238E27FC236}">
                <a16:creationId xmlns:a16="http://schemas.microsoft.com/office/drawing/2014/main" id="{170D45C8-1DF6-D765-1D9E-BF908408E9AB}"/>
              </a:ext>
            </a:extLst>
          </p:cNvPr>
          <p:cNvSpPr>
            <a:spLocks noGrp="1"/>
          </p:cNvSpPr>
          <p:nvPr>
            <p:ph type="body" idx="14"/>
          </p:nvPr>
        </p:nvSpPr>
        <p:spPr>
          <a:xfrm>
            <a:off x="7239003" y="2413000"/>
            <a:ext cx="4114797" cy="493710"/>
          </a:xfrm>
        </p:spPr>
        <p:txBody>
          <a:bodyPr/>
          <a:lstStyle/>
          <a:p>
            <a:r>
              <a:rPr lang="en-US" dirty="0"/>
              <a:t>Class of 2027</a:t>
            </a:r>
          </a:p>
        </p:txBody>
      </p:sp>
      <p:sp>
        <p:nvSpPr>
          <p:cNvPr id="4" name="Footer Placeholder 3">
            <a:extLst>
              <a:ext uri="{FF2B5EF4-FFF2-40B4-BE49-F238E27FC236}">
                <a16:creationId xmlns:a16="http://schemas.microsoft.com/office/drawing/2014/main" id="{0B9FB058-658D-6E07-2C8E-7BDA3DB4610C}"/>
              </a:ext>
            </a:extLst>
          </p:cNvPr>
          <p:cNvSpPr>
            <a:spLocks noGrp="1"/>
          </p:cNvSpPr>
          <p:nvPr>
            <p:ph type="ftr" sz="quarter" idx="11"/>
          </p:nvPr>
        </p:nvSpPr>
        <p:spPr>
          <a:xfrm>
            <a:off x="7239002" y="6356350"/>
            <a:ext cx="3038469" cy="365125"/>
          </a:xfrm>
        </p:spPr>
        <p:txBody>
          <a:bodyPr anchor="ctr">
            <a:normAutofit/>
          </a:bodyPr>
          <a:lstStyle/>
          <a:p>
            <a:pPr>
              <a:spcAft>
                <a:spcPts val="600"/>
              </a:spcAft>
            </a:pPr>
            <a:r>
              <a:rPr lang="en-US" dirty="0"/>
              <a:t>Pitch deck</a:t>
            </a:r>
          </a:p>
        </p:txBody>
      </p:sp>
      <p:pic>
        <p:nvPicPr>
          <p:cNvPr id="2" name="Picture 1">
            <a:extLst>
              <a:ext uri="{FF2B5EF4-FFF2-40B4-BE49-F238E27FC236}">
                <a16:creationId xmlns:a16="http://schemas.microsoft.com/office/drawing/2014/main" id="{6580B3D5-5D45-B06F-CEBD-517C35E379B4}"/>
              </a:ext>
            </a:extLst>
          </p:cNvPr>
          <p:cNvPicPr>
            <a:picLocks noChangeAspect="1"/>
          </p:cNvPicPr>
          <p:nvPr/>
        </p:nvPicPr>
        <p:blipFill>
          <a:blip r:embed="rId4"/>
          <a:stretch>
            <a:fillRect/>
          </a:stretch>
        </p:blipFill>
        <p:spPr>
          <a:xfrm>
            <a:off x="1825324" y="316727"/>
            <a:ext cx="1417803" cy="1415820"/>
          </a:xfrm>
          <a:prstGeom prst="rect">
            <a:avLst/>
          </a:prstGeom>
        </p:spPr>
      </p:pic>
      <p:pic>
        <p:nvPicPr>
          <p:cNvPr id="8" name="Picture 7">
            <a:extLst>
              <a:ext uri="{FF2B5EF4-FFF2-40B4-BE49-F238E27FC236}">
                <a16:creationId xmlns:a16="http://schemas.microsoft.com/office/drawing/2014/main" id="{BEE86CC6-A7DC-34D1-3D13-0BA9C37E1A8F}"/>
              </a:ext>
            </a:extLst>
          </p:cNvPr>
          <p:cNvPicPr>
            <a:picLocks noChangeAspect="1"/>
          </p:cNvPicPr>
          <p:nvPr/>
        </p:nvPicPr>
        <p:blipFill>
          <a:blip r:embed="rId5"/>
          <a:stretch>
            <a:fillRect/>
          </a:stretch>
        </p:blipFill>
        <p:spPr>
          <a:xfrm>
            <a:off x="4169362" y="3054182"/>
            <a:ext cx="1248643" cy="1560805"/>
          </a:xfrm>
          <a:prstGeom prst="rect">
            <a:avLst/>
          </a:prstGeom>
        </p:spPr>
      </p:pic>
      <p:pic>
        <p:nvPicPr>
          <p:cNvPr id="9" name="Picture 8">
            <a:extLst>
              <a:ext uri="{FF2B5EF4-FFF2-40B4-BE49-F238E27FC236}">
                <a16:creationId xmlns:a16="http://schemas.microsoft.com/office/drawing/2014/main" id="{66064E26-5B12-FE10-FB9B-9BF0CA9195DA}"/>
              </a:ext>
            </a:extLst>
          </p:cNvPr>
          <p:cNvPicPr>
            <a:picLocks noChangeAspect="1"/>
          </p:cNvPicPr>
          <p:nvPr/>
        </p:nvPicPr>
        <p:blipFill>
          <a:blip r:embed="rId6"/>
          <a:stretch>
            <a:fillRect/>
          </a:stretch>
        </p:blipFill>
        <p:spPr>
          <a:xfrm>
            <a:off x="2358041" y="3054182"/>
            <a:ext cx="1229157" cy="1536446"/>
          </a:xfrm>
          <a:prstGeom prst="rect">
            <a:avLst/>
          </a:prstGeom>
        </p:spPr>
      </p:pic>
      <p:pic>
        <p:nvPicPr>
          <p:cNvPr id="10" name="Picture 9">
            <a:extLst>
              <a:ext uri="{FF2B5EF4-FFF2-40B4-BE49-F238E27FC236}">
                <a16:creationId xmlns:a16="http://schemas.microsoft.com/office/drawing/2014/main" id="{37C596DB-A08F-94D1-71AD-19834CEE740E}"/>
              </a:ext>
            </a:extLst>
          </p:cNvPr>
          <p:cNvPicPr>
            <a:picLocks noChangeAspect="1"/>
          </p:cNvPicPr>
          <p:nvPr/>
        </p:nvPicPr>
        <p:blipFill>
          <a:blip r:embed="rId7"/>
          <a:stretch>
            <a:fillRect/>
          </a:stretch>
        </p:blipFill>
        <p:spPr>
          <a:xfrm>
            <a:off x="463703" y="3054182"/>
            <a:ext cx="1229157" cy="1536446"/>
          </a:xfrm>
          <a:prstGeom prst="rect">
            <a:avLst/>
          </a:prstGeom>
        </p:spPr>
      </p:pic>
      <p:pic>
        <p:nvPicPr>
          <p:cNvPr id="12" name="Picture 11">
            <a:extLst>
              <a:ext uri="{FF2B5EF4-FFF2-40B4-BE49-F238E27FC236}">
                <a16:creationId xmlns:a16="http://schemas.microsoft.com/office/drawing/2014/main" id="{4AFF3803-3EA4-B2E1-D2EC-EB1C91C3C009}"/>
              </a:ext>
            </a:extLst>
          </p:cNvPr>
          <p:cNvPicPr>
            <a:picLocks noChangeAspect="1"/>
          </p:cNvPicPr>
          <p:nvPr/>
        </p:nvPicPr>
        <p:blipFill>
          <a:blip r:embed="rId8"/>
          <a:stretch>
            <a:fillRect/>
          </a:stretch>
        </p:blipFill>
        <p:spPr>
          <a:xfrm>
            <a:off x="1095011" y="4933475"/>
            <a:ext cx="1259631" cy="1618069"/>
          </a:xfrm>
          <a:prstGeom prst="rect">
            <a:avLst/>
          </a:prstGeom>
        </p:spPr>
      </p:pic>
      <p:sp>
        <p:nvSpPr>
          <p:cNvPr id="14" name="TextBox 13">
            <a:extLst>
              <a:ext uri="{FF2B5EF4-FFF2-40B4-BE49-F238E27FC236}">
                <a16:creationId xmlns:a16="http://schemas.microsoft.com/office/drawing/2014/main" id="{A5BEF53C-F10F-AF14-281F-304A601BD486}"/>
              </a:ext>
            </a:extLst>
          </p:cNvPr>
          <p:cNvSpPr txBox="1"/>
          <p:nvPr/>
        </p:nvSpPr>
        <p:spPr>
          <a:xfrm>
            <a:off x="509799" y="4590628"/>
            <a:ext cx="1694936" cy="276999"/>
          </a:xfrm>
          <a:prstGeom prst="rect">
            <a:avLst/>
          </a:prstGeom>
          <a:noFill/>
        </p:spPr>
        <p:txBody>
          <a:bodyPr wrap="square" rtlCol="0">
            <a:spAutoFit/>
          </a:bodyPr>
          <a:lstStyle/>
          <a:p>
            <a:r>
              <a:rPr lang="en-US" sz="1200" dirty="0"/>
              <a:t>Muna  </a:t>
            </a:r>
            <a:r>
              <a:rPr lang="en-US" sz="1200" dirty="0" err="1"/>
              <a:t>Arugou</a:t>
            </a:r>
            <a:endParaRPr lang="en-US" sz="1200" dirty="0"/>
          </a:p>
        </p:txBody>
      </p:sp>
      <p:sp>
        <p:nvSpPr>
          <p:cNvPr id="18" name="TextBox 17">
            <a:extLst>
              <a:ext uri="{FF2B5EF4-FFF2-40B4-BE49-F238E27FC236}">
                <a16:creationId xmlns:a16="http://schemas.microsoft.com/office/drawing/2014/main" id="{0D4D9267-E6CE-B5C2-C360-938B9556C42F}"/>
              </a:ext>
            </a:extLst>
          </p:cNvPr>
          <p:cNvSpPr txBox="1"/>
          <p:nvPr/>
        </p:nvSpPr>
        <p:spPr>
          <a:xfrm>
            <a:off x="2509993" y="4590628"/>
            <a:ext cx="1679759" cy="276999"/>
          </a:xfrm>
          <a:prstGeom prst="rect">
            <a:avLst/>
          </a:prstGeom>
          <a:noFill/>
        </p:spPr>
        <p:txBody>
          <a:bodyPr wrap="square" rtlCol="0">
            <a:spAutoFit/>
          </a:bodyPr>
          <a:lstStyle/>
          <a:p>
            <a:r>
              <a:rPr lang="en-US" sz="1200" dirty="0"/>
              <a:t>Jordan</a:t>
            </a:r>
            <a:r>
              <a:rPr lang="en-US" sz="1100" dirty="0"/>
              <a:t> Eddy</a:t>
            </a:r>
          </a:p>
        </p:txBody>
      </p:sp>
      <p:sp>
        <p:nvSpPr>
          <p:cNvPr id="20" name="TextBox 19">
            <a:extLst>
              <a:ext uri="{FF2B5EF4-FFF2-40B4-BE49-F238E27FC236}">
                <a16:creationId xmlns:a16="http://schemas.microsoft.com/office/drawing/2014/main" id="{609864C0-AA44-4792-6614-02FDF4EE10F6}"/>
              </a:ext>
            </a:extLst>
          </p:cNvPr>
          <p:cNvSpPr txBox="1"/>
          <p:nvPr/>
        </p:nvSpPr>
        <p:spPr>
          <a:xfrm>
            <a:off x="4444204" y="4628060"/>
            <a:ext cx="1072999" cy="276999"/>
          </a:xfrm>
          <a:prstGeom prst="rect">
            <a:avLst/>
          </a:prstGeom>
          <a:noFill/>
        </p:spPr>
        <p:txBody>
          <a:bodyPr wrap="square" rtlCol="0">
            <a:spAutoFit/>
          </a:bodyPr>
          <a:lstStyle/>
          <a:p>
            <a:r>
              <a:rPr lang="en-US" sz="1200" dirty="0"/>
              <a:t>Eric Maki</a:t>
            </a:r>
          </a:p>
        </p:txBody>
      </p:sp>
      <p:sp>
        <p:nvSpPr>
          <p:cNvPr id="21" name="TextBox 20">
            <a:extLst>
              <a:ext uri="{FF2B5EF4-FFF2-40B4-BE49-F238E27FC236}">
                <a16:creationId xmlns:a16="http://schemas.microsoft.com/office/drawing/2014/main" id="{F12B24D2-2C02-98E4-66E2-5A5FB3723896}"/>
              </a:ext>
            </a:extLst>
          </p:cNvPr>
          <p:cNvSpPr txBox="1"/>
          <p:nvPr/>
        </p:nvSpPr>
        <p:spPr>
          <a:xfrm>
            <a:off x="1126185" y="6531429"/>
            <a:ext cx="1908100" cy="276999"/>
          </a:xfrm>
          <a:prstGeom prst="rect">
            <a:avLst/>
          </a:prstGeom>
          <a:noFill/>
        </p:spPr>
        <p:txBody>
          <a:bodyPr wrap="square" rtlCol="0">
            <a:spAutoFit/>
          </a:bodyPr>
          <a:lstStyle/>
          <a:p>
            <a:r>
              <a:rPr lang="en-US" sz="1200" dirty="0"/>
              <a:t>Seun </a:t>
            </a:r>
            <a:r>
              <a:rPr lang="en-US" sz="1200" dirty="0" err="1"/>
              <a:t>Soneyin</a:t>
            </a:r>
            <a:endParaRPr lang="en-US" sz="1200" dirty="0"/>
          </a:p>
        </p:txBody>
      </p:sp>
      <p:sp>
        <p:nvSpPr>
          <p:cNvPr id="22" name="TextBox 21">
            <a:extLst>
              <a:ext uri="{FF2B5EF4-FFF2-40B4-BE49-F238E27FC236}">
                <a16:creationId xmlns:a16="http://schemas.microsoft.com/office/drawing/2014/main" id="{C09B8F8F-EB33-CA8B-C8FA-90FA5EF6FC44}"/>
              </a:ext>
            </a:extLst>
          </p:cNvPr>
          <p:cNvSpPr txBox="1"/>
          <p:nvPr/>
        </p:nvSpPr>
        <p:spPr>
          <a:xfrm>
            <a:off x="3431042" y="6533418"/>
            <a:ext cx="2197461" cy="276999"/>
          </a:xfrm>
          <a:prstGeom prst="rect">
            <a:avLst/>
          </a:prstGeom>
          <a:noFill/>
        </p:spPr>
        <p:txBody>
          <a:bodyPr wrap="square" rtlCol="0">
            <a:spAutoFit/>
          </a:bodyPr>
          <a:lstStyle/>
          <a:p>
            <a:r>
              <a:rPr lang="en-US" sz="1100" dirty="0"/>
              <a:t>Amaya </a:t>
            </a:r>
            <a:r>
              <a:rPr lang="en-US" sz="1200" dirty="0"/>
              <a:t>Williams</a:t>
            </a:r>
            <a:endParaRPr lang="en-US" sz="1100" dirty="0"/>
          </a:p>
        </p:txBody>
      </p:sp>
      <p:pic>
        <p:nvPicPr>
          <p:cNvPr id="24" name="Picture 23">
            <a:extLst>
              <a:ext uri="{FF2B5EF4-FFF2-40B4-BE49-F238E27FC236}">
                <a16:creationId xmlns:a16="http://schemas.microsoft.com/office/drawing/2014/main" id="{D2A40ECB-BF30-5999-1120-7CB8AFC62510}"/>
              </a:ext>
            </a:extLst>
          </p:cNvPr>
          <p:cNvPicPr>
            <a:picLocks noChangeAspect="1"/>
          </p:cNvPicPr>
          <p:nvPr/>
        </p:nvPicPr>
        <p:blipFill>
          <a:blip r:embed="rId9"/>
          <a:stretch>
            <a:fillRect/>
          </a:stretch>
        </p:blipFill>
        <p:spPr>
          <a:xfrm>
            <a:off x="7745254" y="4933477"/>
            <a:ext cx="1297737" cy="1599942"/>
          </a:xfrm>
          <a:prstGeom prst="rect">
            <a:avLst/>
          </a:prstGeom>
        </p:spPr>
      </p:pic>
      <p:pic>
        <p:nvPicPr>
          <p:cNvPr id="25" name="Picture 24">
            <a:extLst>
              <a:ext uri="{FF2B5EF4-FFF2-40B4-BE49-F238E27FC236}">
                <a16:creationId xmlns:a16="http://schemas.microsoft.com/office/drawing/2014/main" id="{2753D06D-C0EA-6360-E55C-AF0FBF03EA10}"/>
              </a:ext>
            </a:extLst>
          </p:cNvPr>
          <p:cNvPicPr>
            <a:picLocks noChangeAspect="1"/>
          </p:cNvPicPr>
          <p:nvPr/>
        </p:nvPicPr>
        <p:blipFill>
          <a:blip r:embed="rId10"/>
          <a:stretch>
            <a:fillRect/>
          </a:stretch>
        </p:blipFill>
        <p:spPr>
          <a:xfrm>
            <a:off x="9725197" y="4933476"/>
            <a:ext cx="1340618" cy="1575719"/>
          </a:xfrm>
          <a:prstGeom prst="rect">
            <a:avLst/>
          </a:prstGeom>
        </p:spPr>
      </p:pic>
      <p:pic>
        <p:nvPicPr>
          <p:cNvPr id="26" name="Picture 25">
            <a:extLst>
              <a:ext uri="{FF2B5EF4-FFF2-40B4-BE49-F238E27FC236}">
                <a16:creationId xmlns:a16="http://schemas.microsoft.com/office/drawing/2014/main" id="{1C9699D1-3BDA-59B0-CE71-66E410A5F9FE}"/>
              </a:ext>
            </a:extLst>
          </p:cNvPr>
          <p:cNvPicPr>
            <a:picLocks noChangeAspect="1"/>
          </p:cNvPicPr>
          <p:nvPr/>
        </p:nvPicPr>
        <p:blipFill>
          <a:blip r:embed="rId11"/>
          <a:stretch>
            <a:fillRect/>
          </a:stretch>
        </p:blipFill>
        <p:spPr>
          <a:xfrm>
            <a:off x="6866799" y="3054181"/>
            <a:ext cx="1248643" cy="1560805"/>
          </a:xfrm>
          <a:prstGeom prst="rect">
            <a:avLst/>
          </a:prstGeom>
        </p:spPr>
      </p:pic>
      <p:pic>
        <p:nvPicPr>
          <p:cNvPr id="27" name="Picture 26">
            <a:extLst>
              <a:ext uri="{FF2B5EF4-FFF2-40B4-BE49-F238E27FC236}">
                <a16:creationId xmlns:a16="http://schemas.microsoft.com/office/drawing/2014/main" id="{D6CC6CE5-38FB-D653-E287-BEC4060BD606}"/>
              </a:ext>
            </a:extLst>
          </p:cNvPr>
          <p:cNvPicPr>
            <a:picLocks noChangeAspect="1"/>
          </p:cNvPicPr>
          <p:nvPr/>
        </p:nvPicPr>
        <p:blipFill>
          <a:blip r:embed="rId12"/>
          <a:stretch>
            <a:fillRect/>
          </a:stretch>
        </p:blipFill>
        <p:spPr>
          <a:xfrm>
            <a:off x="8678119" y="3042703"/>
            <a:ext cx="1248643" cy="1560802"/>
          </a:xfrm>
          <a:prstGeom prst="rect">
            <a:avLst/>
          </a:prstGeom>
        </p:spPr>
      </p:pic>
      <p:sp>
        <p:nvSpPr>
          <p:cNvPr id="28" name="TextBox 27">
            <a:extLst>
              <a:ext uri="{FF2B5EF4-FFF2-40B4-BE49-F238E27FC236}">
                <a16:creationId xmlns:a16="http://schemas.microsoft.com/office/drawing/2014/main" id="{19335391-4C88-2343-4816-0C48F268B295}"/>
              </a:ext>
            </a:extLst>
          </p:cNvPr>
          <p:cNvSpPr txBox="1"/>
          <p:nvPr/>
        </p:nvSpPr>
        <p:spPr>
          <a:xfrm>
            <a:off x="6814539" y="4628060"/>
            <a:ext cx="1624438" cy="276999"/>
          </a:xfrm>
          <a:prstGeom prst="rect">
            <a:avLst/>
          </a:prstGeom>
          <a:noFill/>
        </p:spPr>
        <p:txBody>
          <a:bodyPr wrap="square" rtlCol="0">
            <a:spAutoFit/>
          </a:bodyPr>
          <a:lstStyle/>
          <a:p>
            <a:r>
              <a:rPr lang="en-US" sz="1200" dirty="0"/>
              <a:t>Tommy Biondolillo</a:t>
            </a:r>
          </a:p>
        </p:txBody>
      </p:sp>
      <p:sp>
        <p:nvSpPr>
          <p:cNvPr id="29" name="TextBox 28">
            <a:extLst>
              <a:ext uri="{FF2B5EF4-FFF2-40B4-BE49-F238E27FC236}">
                <a16:creationId xmlns:a16="http://schemas.microsoft.com/office/drawing/2014/main" id="{051ABD95-4301-7C69-9A41-0AE98E3C23A0}"/>
              </a:ext>
            </a:extLst>
          </p:cNvPr>
          <p:cNvSpPr txBox="1"/>
          <p:nvPr/>
        </p:nvSpPr>
        <p:spPr>
          <a:xfrm>
            <a:off x="8678119" y="4599642"/>
            <a:ext cx="2108983" cy="276999"/>
          </a:xfrm>
          <a:prstGeom prst="rect">
            <a:avLst/>
          </a:prstGeom>
          <a:noFill/>
        </p:spPr>
        <p:txBody>
          <a:bodyPr wrap="square" rtlCol="0">
            <a:spAutoFit/>
          </a:bodyPr>
          <a:lstStyle/>
          <a:p>
            <a:r>
              <a:rPr lang="en-US" sz="1200" dirty="0"/>
              <a:t>Mohammad Kahla</a:t>
            </a:r>
          </a:p>
        </p:txBody>
      </p:sp>
      <p:sp>
        <p:nvSpPr>
          <p:cNvPr id="30" name="TextBox 29">
            <a:extLst>
              <a:ext uri="{FF2B5EF4-FFF2-40B4-BE49-F238E27FC236}">
                <a16:creationId xmlns:a16="http://schemas.microsoft.com/office/drawing/2014/main" id="{D5068EE3-CD59-349B-4F62-91CD59947D55}"/>
              </a:ext>
            </a:extLst>
          </p:cNvPr>
          <p:cNvSpPr txBox="1"/>
          <p:nvPr/>
        </p:nvSpPr>
        <p:spPr>
          <a:xfrm>
            <a:off x="10679667" y="4599642"/>
            <a:ext cx="1096054" cy="276999"/>
          </a:xfrm>
          <a:prstGeom prst="rect">
            <a:avLst/>
          </a:prstGeom>
          <a:noFill/>
        </p:spPr>
        <p:txBody>
          <a:bodyPr wrap="square" rtlCol="0">
            <a:spAutoFit/>
          </a:bodyPr>
          <a:lstStyle/>
          <a:p>
            <a:r>
              <a:rPr lang="en-US" sz="1200" dirty="0" err="1"/>
              <a:t>Akiley</a:t>
            </a:r>
            <a:r>
              <a:rPr lang="en-US" sz="1200" dirty="0"/>
              <a:t> Love</a:t>
            </a:r>
          </a:p>
        </p:txBody>
      </p:sp>
      <p:sp>
        <p:nvSpPr>
          <p:cNvPr id="31" name="TextBox 30">
            <a:extLst>
              <a:ext uri="{FF2B5EF4-FFF2-40B4-BE49-F238E27FC236}">
                <a16:creationId xmlns:a16="http://schemas.microsoft.com/office/drawing/2014/main" id="{90BE5BC1-4300-75BF-C8AC-F8F63E911736}"/>
              </a:ext>
            </a:extLst>
          </p:cNvPr>
          <p:cNvSpPr txBox="1"/>
          <p:nvPr/>
        </p:nvSpPr>
        <p:spPr>
          <a:xfrm>
            <a:off x="7849806" y="6533418"/>
            <a:ext cx="1072999" cy="276999"/>
          </a:xfrm>
          <a:prstGeom prst="rect">
            <a:avLst/>
          </a:prstGeom>
          <a:noFill/>
        </p:spPr>
        <p:txBody>
          <a:bodyPr wrap="square" rtlCol="0">
            <a:spAutoFit/>
          </a:bodyPr>
          <a:lstStyle/>
          <a:p>
            <a:r>
              <a:rPr lang="en-US" sz="1200" dirty="0"/>
              <a:t>Khalil Owens</a:t>
            </a:r>
          </a:p>
        </p:txBody>
      </p:sp>
      <p:sp>
        <p:nvSpPr>
          <p:cNvPr id="32" name="TextBox 31">
            <a:extLst>
              <a:ext uri="{FF2B5EF4-FFF2-40B4-BE49-F238E27FC236}">
                <a16:creationId xmlns:a16="http://schemas.microsoft.com/office/drawing/2014/main" id="{134CDC87-A0B7-6A58-EBBC-5E3B1892A371}"/>
              </a:ext>
            </a:extLst>
          </p:cNvPr>
          <p:cNvSpPr txBox="1"/>
          <p:nvPr/>
        </p:nvSpPr>
        <p:spPr>
          <a:xfrm>
            <a:off x="9911073" y="6533418"/>
            <a:ext cx="1154742" cy="276999"/>
          </a:xfrm>
          <a:prstGeom prst="rect">
            <a:avLst/>
          </a:prstGeom>
          <a:noFill/>
        </p:spPr>
        <p:txBody>
          <a:bodyPr wrap="square" rtlCol="0">
            <a:spAutoFit/>
          </a:bodyPr>
          <a:lstStyle/>
          <a:p>
            <a:r>
              <a:rPr lang="en-US" sz="1200" dirty="0"/>
              <a:t>Katy Reiter</a:t>
            </a:r>
          </a:p>
        </p:txBody>
      </p:sp>
    </p:spTree>
    <p:extLst>
      <p:ext uri="{BB962C8B-B14F-4D97-AF65-F5344CB8AC3E}">
        <p14:creationId xmlns:p14="http://schemas.microsoft.com/office/powerpoint/2010/main" val="94302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4DD2157-DF06-D9B3-53DD-A6D1C1C904CE}"/>
              </a:ext>
            </a:extLst>
          </p:cNvPr>
          <p:cNvPicPr>
            <a:picLocks noGrp="1" noChangeAspect="1"/>
          </p:cNvPicPr>
          <p:nvPr>
            <p:ph sz="half" idx="1"/>
          </p:nvPr>
        </p:nvPicPr>
        <p:blipFill>
          <a:blip r:embed="rId2"/>
          <a:stretch>
            <a:fillRect/>
          </a:stretch>
        </p:blipFill>
        <p:spPr>
          <a:xfrm>
            <a:off x="428789" y="3006902"/>
            <a:ext cx="1357526" cy="1547255"/>
          </a:xfrm>
          <a:prstGeom prst="rect">
            <a:avLst/>
          </a:prstGeom>
        </p:spPr>
      </p:pic>
      <p:pic>
        <p:nvPicPr>
          <p:cNvPr id="25" name="Content Placeholder 24">
            <a:extLst>
              <a:ext uri="{FF2B5EF4-FFF2-40B4-BE49-F238E27FC236}">
                <a16:creationId xmlns:a16="http://schemas.microsoft.com/office/drawing/2014/main" id="{BAB349CD-F26B-FE60-DCCE-F1BE7E0BBDBB}"/>
              </a:ext>
            </a:extLst>
          </p:cNvPr>
          <p:cNvPicPr>
            <a:picLocks noGrp="1" noChangeAspect="1"/>
          </p:cNvPicPr>
          <p:nvPr>
            <p:ph sz="half" idx="2"/>
          </p:nvPr>
        </p:nvPicPr>
        <p:blipFill>
          <a:blip r:embed="rId3"/>
          <a:stretch>
            <a:fillRect/>
          </a:stretch>
        </p:blipFill>
        <p:spPr>
          <a:xfrm>
            <a:off x="6677928" y="3257507"/>
            <a:ext cx="2092703" cy="2608903"/>
          </a:xfrm>
          <a:prstGeom prst="rect">
            <a:avLst/>
          </a:prstGeom>
        </p:spPr>
      </p:pic>
      <p:sp>
        <p:nvSpPr>
          <p:cNvPr id="15" name="Date Placeholder 3">
            <a:extLst>
              <a:ext uri="{FF2B5EF4-FFF2-40B4-BE49-F238E27FC236}">
                <a16:creationId xmlns:a16="http://schemas.microsoft.com/office/drawing/2014/main" id="{669BDC2E-9E11-DFBB-8570-4F3DD5131841}"/>
              </a:ext>
            </a:extLst>
          </p:cNvPr>
          <p:cNvSpPr>
            <a:spLocks noGrp="1"/>
          </p:cNvSpPr>
          <p:nvPr>
            <p:ph type="dt" sz="half" idx="10"/>
          </p:nvPr>
        </p:nvSpPr>
        <p:spPr>
          <a:xfrm>
            <a:off x="838200" y="6356350"/>
            <a:ext cx="2743200" cy="365125"/>
          </a:xfrm>
        </p:spPr>
        <p:txBody>
          <a:bodyPr/>
          <a:lstStyle/>
          <a:p>
            <a:endParaRPr lang="en-US"/>
          </a:p>
        </p:txBody>
      </p:sp>
      <p:sp>
        <p:nvSpPr>
          <p:cNvPr id="5" name="Slide Number Placeholder 4">
            <a:extLst>
              <a:ext uri="{FF2B5EF4-FFF2-40B4-BE49-F238E27FC236}">
                <a16:creationId xmlns:a16="http://schemas.microsoft.com/office/drawing/2014/main" id="{7B622F99-D0E2-F35A-92C1-13CDC21E41C9}"/>
              </a:ext>
            </a:extLst>
          </p:cNvPr>
          <p:cNvSpPr>
            <a:spLocks noGrp="1"/>
          </p:cNvSpPr>
          <p:nvPr>
            <p:ph type="sldNum" sz="quarter" idx="12"/>
          </p:nvPr>
        </p:nvSpPr>
        <p:spPr>
          <a:xfrm>
            <a:off x="10477500" y="6356350"/>
            <a:ext cx="876300" cy="365125"/>
          </a:xfrm>
        </p:spPr>
        <p:txBody>
          <a:bodyPr anchor="ctr">
            <a:normAutofit/>
          </a:bodyPr>
          <a:lstStyle/>
          <a:p>
            <a:pPr>
              <a:spcAft>
                <a:spcPts val="600"/>
              </a:spcAft>
            </a:pPr>
            <a:fld id="{9FF96520-E4CE-4EAD-8ABF-1D2297D6B3AA}" type="slidenum">
              <a:rPr lang="en-US" smtClean="0"/>
              <a:pPr>
                <a:spcAft>
                  <a:spcPts val="600"/>
                </a:spcAft>
              </a:pPr>
              <a:t>25</a:t>
            </a:fld>
            <a:endParaRPr lang="en-US"/>
          </a:p>
        </p:txBody>
      </p:sp>
      <p:sp>
        <p:nvSpPr>
          <p:cNvPr id="6" name="Title 5">
            <a:extLst>
              <a:ext uri="{FF2B5EF4-FFF2-40B4-BE49-F238E27FC236}">
                <a16:creationId xmlns:a16="http://schemas.microsoft.com/office/drawing/2014/main" id="{88C454E6-6B89-0D28-5EAD-23A578919589}"/>
              </a:ext>
            </a:extLst>
          </p:cNvPr>
          <p:cNvSpPr>
            <a:spLocks noGrp="1"/>
          </p:cNvSpPr>
          <p:nvPr>
            <p:ph type="title"/>
          </p:nvPr>
        </p:nvSpPr>
        <p:spPr>
          <a:xfrm>
            <a:off x="1284358" y="668486"/>
            <a:ext cx="10134601" cy="924808"/>
          </a:xfrm>
        </p:spPr>
        <p:txBody>
          <a:bodyPr anchor="ctr">
            <a:normAutofit/>
          </a:bodyPr>
          <a:lstStyle/>
          <a:p>
            <a:r>
              <a:rPr lang="en-US" sz="4000" dirty="0">
                <a:latin typeface="Algerian" panose="04020705040A02060702" pitchFamily="82" charset="0"/>
              </a:rPr>
              <a:t>Academy Leadership</a:t>
            </a:r>
          </a:p>
        </p:txBody>
      </p:sp>
      <p:sp>
        <p:nvSpPr>
          <p:cNvPr id="17" name="Text Placeholder 6">
            <a:extLst>
              <a:ext uri="{FF2B5EF4-FFF2-40B4-BE49-F238E27FC236}">
                <a16:creationId xmlns:a16="http://schemas.microsoft.com/office/drawing/2014/main" id="{BAC7B3FB-B7AF-1CD3-ADE3-8B9429FC6308}"/>
              </a:ext>
            </a:extLst>
          </p:cNvPr>
          <p:cNvSpPr>
            <a:spLocks noGrp="1"/>
          </p:cNvSpPr>
          <p:nvPr>
            <p:ph type="body" idx="13"/>
          </p:nvPr>
        </p:nvSpPr>
        <p:spPr>
          <a:xfrm>
            <a:off x="838201" y="2413000"/>
            <a:ext cx="4114795" cy="493710"/>
          </a:xfrm>
        </p:spPr>
        <p:txBody>
          <a:bodyPr/>
          <a:lstStyle/>
          <a:p>
            <a:r>
              <a:rPr lang="en-US" dirty="0"/>
              <a:t>Class of 2028</a:t>
            </a:r>
          </a:p>
        </p:txBody>
      </p:sp>
      <p:sp>
        <p:nvSpPr>
          <p:cNvPr id="19" name="Text Placeholder 7">
            <a:extLst>
              <a:ext uri="{FF2B5EF4-FFF2-40B4-BE49-F238E27FC236}">
                <a16:creationId xmlns:a16="http://schemas.microsoft.com/office/drawing/2014/main" id="{BF0D1BDE-025D-6FC1-672D-5F065695F83C}"/>
              </a:ext>
            </a:extLst>
          </p:cNvPr>
          <p:cNvSpPr>
            <a:spLocks noGrp="1"/>
          </p:cNvSpPr>
          <p:nvPr>
            <p:ph type="body" idx="14"/>
          </p:nvPr>
        </p:nvSpPr>
        <p:spPr>
          <a:xfrm>
            <a:off x="7239003" y="2413000"/>
            <a:ext cx="4114797" cy="493710"/>
          </a:xfrm>
        </p:spPr>
        <p:txBody>
          <a:bodyPr/>
          <a:lstStyle/>
          <a:p>
            <a:r>
              <a:rPr lang="en-US" dirty="0"/>
              <a:t>Leadership Advisors</a:t>
            </a:r>
          </a:p>
        </p:txBody>
      </p:sp>
      <p:sp>
        <p:nvSpPr>
          <p:cNvPr id="4" name="Footer Placeholder 3">
            <a:extLst>
              <a:ext uri="{FF2B5EF4-FFF2-40B4-BE49-F238E27FC236}">
                <a16:creationId xmlns:a16="http://schemas.microsoft.com/office/drawing/2014/main" id="{979CCB0D-748D-E6DD-369A-E545C4076A82}"/>
              </a:ext>
            </a:extLst>
          </p:cNvPr>
          <p:cNvSpPr>
            <a:spLocks noGrp="1"/>
          </p:cNvSpPr>
          <p:nvPr>
            <p:ph type="ftr" sz="quarter" idx="11"/>
          </p:nvPr>
        </p:nvSpPr>
        <p:spPr>
          <a:xfrm>
            <a:off x="7239002" y="6356350"/>
            <a:ext cx="3038469" cy="365125"/>
          </a:xfrm>
        </p:spPr>
        <p:txBody>
          <a:bodyPr anchor="ctr">
            <a:normAutofit/>
          </a:bodyPr>
          <a:lstStyle/>
          <a:p>
            <a:pPr>
              <a:spcAft>
                <a:spcPts val="600"/>
              </a:spcAft>
            </a:pPr>
            <a:r>
              <a:rPr lang="en-US" dirty="0"/>
              <a:t>Pitch deck</a:t>
            </a:r>
          </a:p>
        </p:txBody>
      </p:sp>
      <p:pic>
        <p:nvPicPr>
          <p:cNvPr id="7" name="Picture 6">
            <a:extLst>
              <a:ext uri="{FF2B5EF4-FFF2-40B4-BE49-F238E27FC236}">
                <a16:creationId xmlns:a16="http://schemas.microsoft.com/office/drawing/2014/main" id="{272F14BF-037F-A7F5-8A6F-986045EC63E1}"/>
              </a:ext>
            </a:extLst>
          </p:cNvPr>
          <p:cNvPicPr>
            <a:picLocks noChangeAspect="1"/>
          </p:cNvPicPr>
          <p:nvPr/>
        </p:nvPicPr>
        <p:blipFill>
          <a:blip r:embed="rId4"/>
          <a:stretch>
            <a:fillRect/>
          </a:stretch>
        </p:blipFill>
        <p:spPr>
          <a:xfrm>
            <a:off x="1930285" y="303732"/>
            <a:ext cx="1420491" cy="1414395"/>
          </a:xfrm>
          <a:prstGeom prst="rect">
            <a:avLst/>
          </a:prstGeom>
        </p:spPr>
      </p:pic>
      <p:pic>
        <p:nvPicPr>
          <p:cNvPr id="9" name="Picture 8">
            <a:extLst>
              <a:ext uri="{FF2B5EF4-FFF2-40B4-BE49-F238E27FC236}">
                <a16:creationId xmlns:a16="http://schemas.microsoft.com/office/drawing/2014/main" id="{8025CBA3-C659-EDE7-CB09-E16B77CE0162}"/>
              </a:ext>
            </a:extLst>
          </p:cNvPr>
          <p:cNvPicPr>
            <a:picLocks noChangeAspect="1"/>
          </p:cNvPicPr>
          <p:nvPr/>
        </p:nvPicPr>
        <p:blipFill>
          <a:blip r:embed="rId5"/>
          <a:stretch>
            <a:fillRect/>
          </a:stretch>
        </p:blipFill>
        <p:spPr>
          <a:xfrm>
            <a:off x="4264634" y="2996308"/>
            <a:ext cx="1249440" cy="1561800"/>
          </a:xfrm>
          <a:prstGeom prst="rect">
            <a:avLst/>
          </a:prstGeom>
        </p:spPr>
      </p:pic>
      <p:pic>
        <p:nvPicPr>
          <p:cNvPr id="10" name="Picture 9">
            <a:extLst>
              <a:ext uri="{FF2B5EF4-FFF2-40B4-BE49-F238E27FC236}">
                <a16:creationId xmlns:a16="http://schemas.microsoft.com/office/drawing/2014/main" id="{DDD9780A-BEA9-0D39-FE98-D721BD4A032A}"/>
              </a:ext>
            </a:extLst>
          </p:cNvPr>
          <p:cNvPicPr>
            <a:picLocks noChangeAspect="1"/>
          </p:cNvPicPr>
          <p:nvPr/>
        </p:nvPicPr>
        <p:blipFill>
          <a:blip r:embed="rId6"/>
          <a:stretch>
            <a:fillRect/>
          </a:stretch>
        </p:blipFill>
        <p:spPr>
          <a:xfrm>
            <a:off x="461625" y="4933250"/>
            <a:ext cx="1291854" cy="1547255"/>
          </a:xfrm>
          <a:prstGeom prst="rect">
            <a:avLst/>
          </a:prstGeom>
        </p:spPr>
      </p:pic>
      <p:pic>
        <p:nvPicPr>
          <p:cNvPr id="12" name="Picture 11">
            <a:extLst>
              <a:ext uri="{FF2B5EF4-FFF2-40B4-BE49-F238E27FC236}">
                <a16:creationId xmlns:a16="http://schemas.microsoft.com/office/drawing/2014/main" id="{0A897B23-9B2F-C69F-64C8-722C4125DC3B}"/>
              </a:ext>
            </a:extLst>
          </p:cNvPr>
          <p:cNvPicPr>
            <a:picLocks noChangeAspect="1"/>
          </p:cNvPicPr>
          <p:nvPr/>
        </p:nvPicPr>
        <p:blipFill>
          <a:blip r:embed="rId7"/>
          <a:stretch>
            <a:fillRect/>
          </a:stretch>
        </p:blipFill>
        <p:spPr>
          <a:xfrm>
            <a:off x="4264633" y="4933250"/>
            <a:ext cx="1249440" cy="1561800"/>
          </a:xfrm>
          <a:prstGeom prst="rect">
            <a:avLst/>
          </a:prstGeom>
        </p:spPr>
      </p:pic>
      <p:pic>
        <p:nvPicPr>
          <p:cNvPr id="14" name="Picture 13">
            <a:extLst>
              <a:ext uri="{FF2B5EF4-FFF2-40B4-BE49-F238E27FC236}">
                <a16:creationId xmlns:a16="http://schemas.microsoft.com/office/drawing/2014/main" id="{83E802EF-A070-5BE5-7E81-94D7580AB4E9}"/>
              </a:ext>
            </a:extLst>
          </p:cNvPr>
          <p:cNvPicPr>
            <a:picLocks noChangeAspect="1"/>
          </p:cNvPicPr>
          <p:nvPr/>
        </p:nvPicPr>
        <p:blipFill>
          <a:blip r:embed="rId8"/>
          <a:stretch>
            <a:fillRect/>
          </a:stretch>
        </p:blipFill>
        <p:spPr>
          <a:xfrm>
            <a:off x="2331960" y="4936677"/>
            <a:ext cx="1249440" cy="1561800"/>
          </a:xfrm>
          <a:prstGeom prst="rect">
            <a:avLst/>
          </a:prstGeom>
        </p:spPr>
      </p:pic>
      <p:pic>
        <p:nvPicPr>
          <p:cNvPr id="16" name="Picture 15">
            <a:extLst>
              <a:ext uri="{FF2B5EF4-FFF2-40B4-BE49-F238E27FC236}">
                <a16:creationId xmlns:a16="http://schemas.microsoft.com/office/drawing/2014/main" id="{00D9A76F-919D-8928-10B6-15572EF5C753}"/>
              </a:ext>
            </a:extLst>
          </p:cNvPr>
          <p:cNvPicPr>
            <a:picLocks noChangeAspect="1"/>
          </p:cNvPicPr>
          <p:nvPr/>
        </p:nvPicPr>
        <p:blipFill>
          <a:blip r:embed="rId9"/>
          <a:stretch>
            <a:fillRect/>
          </a:stretch>
        </p:blipFill>
        <p:spPr>
          <a:xfrm>
            <a:off x="2331960" y="2996308"/>
            <a:ext cx="1249440" cy="1561800"/>
          </a:xfrm>
          <a:prstGeom prst="rect">
            <a:avLst/>
          </a:prstGeom>
        </p:spPr>
      </p:pic>
      <p:sp>
        <p:nvSpPr>
          <p:cNvPr id="18" name="TextBox 17">
            <a:extLst>
              <a:ext uri="{FF2B5EF4-FFF2-40B4-BE49-F238E27FC236}">
                <a16:creationId xmlns:a16="http://schemas.microsoft.com/office/drawing/2014/main" id="{078CD83D-7EF5-106C-DDFE-06BC02D94668}"/>
              </a:ext>
            </a:extLst>
          </p:cNvPr>
          <p:cNvSpPr txBox="1"/>
          <p:nvPr/>
        </p:nvSpPr>
        <p:spPr>
          <a:xfrm>
            <a:off x="2283695" y="4564094"/>
            <a:ext cx="2134162" cy="276999"/>
          </a:xfrm>
          <a:prstGeom prst="rect">
            <a:avLst/>
          </a:prstGeom>
          <a:noFill/>
        </p:spPr>
        <p:txBody>
          <a:bodyPr wrap="square" rtlCol="0">
            <a:spAutoFit/>
          </a:bodyPr>
          <a:lstStyle/>
          <a:p>
            <a:r>
              <a:rPr lang="en-US" sz="1200" dirty="0"/>
              <a:t>Lindsay Ferdinand</a:t>
            </a:r>
          </a:p>
        </p:txBody>
      </p:sp>
      <p:sp>
        <p:nvSpPr>
          <p:cNvPr id="20" name="TextBox 19">
            <a:extLst>
              <a:ext uri="{FF2B5EF4-FFF2-40B4-BE49-F238E27FC236}">
                <a16:creationId xmlns:a16="http://schemas.microsoft.com/office/drawing/2014/main" id="{FB5902F6-08B7-0470-3BC8-A090BCD52758}"/>
              </a:ext>
            </a:extLst>
          </p:cNvPr>
          <p:cNvSpPr txBox="1"/>
          <p:nvPr/>
        </p:nvSpPr>
        <p:spPr>
          <a:xfrm>
            <a:off x="4264633" y="4564095"/>
            <a:ext cx="1249440" cy="276999"/>
          </a:xfrm>
          <a:prstGeom prst="rect">
            <a:avLst/>
          </a:prstGeom>
          <a:noFill/>
        </p:spPr>
        <p:txBody>
          <a:bodyPr wrap="square" rtlCol="0">
            <a:spAutoFit/>
          </a:bodyPr>
          <a:lstStyle/>
          <a:p>
            <a:r>
              <a:rPr lang="en-US" sz="1200" dirty="0"/>
              <a:t>Emma Kitchens</a:t>
            </a:r>
          </a:p>
        </p:txBody>
      </p:sp>
      <p:sp>
        <p:nvSpPr>
          <p:cNvPr id="21" name="TextBox 20">
            <a:extLst>
              <a:ext uri="{FF2B5EF4-FFF2-40B4-BE49-F238E27FC236}">
                <a16:creationId xmlns:a16="http://schemas.microsoft.com/office/drawing/2014/main" id="{553C1383-CE5F-B760-3888-5B51B49C9390}"/>
              </a:ext>
            </a:extLst>
          </p:cNvPr>
          <p:cNvSpPr txBox="1"/>
          <p:nvPr/>
        </p:nvSpPr>
        <p:spPr>
          <a:xfrm>
            <a:off x="536875" y="4565813"/>
            <a:ext cx="1249440" cy="276999"/>
          </a:xfrm>
          <a:prstGeom prst="rect">
            <a:avLst/>
          </a:prstGeom>
          <a:noFill/>
        </p:spPr>
        <p:txBody>
          <a:bodyPr wrap="square" rtlCol="0">
            <a:spAutoFit/>
          </a:bodyPr>
          <a:lstStyle/>
          <a:p>
            <a:r>
              <a:rPr lang="en-US" sz="1200" dirty="0"/>
              <a:t>Keith Barcenes</a:t>
            </a:r>
          </a:p>
        </p:txBody>
      </p:sp>
      <p:sp>
        <p:nvSpPr>
          <p:cNvPr id="22" name="TextBox 21">
            <a:extLst>
              <a:ext uri="{FF2B5EF4-FFF2-40B4-BE49-F238E27FC236}">
                <a16:creationId xmlns:a16="http://schemas.microsoft.com/office/drawing/2014/main" id="{AFB0A54D-D53C-4FFC-BE4E-9590A1AADA2B}"/>
              </a:ext>
            </a:extLst>
          </p:cNvPr>
          <p:cNvSpPr txBox="1"/>
          <p:nvPr/>
        </p:nvSpPr>
        <p:spPr>
          <a:xfrm>
            <a:off x="638431" y="6480505"/>
            <a:ext cx="1291854" cy="276999"/>
          </a:xfrm>
          <a:prstGeom prst="rect">
            <a:avLst/>
          </a:prstGeom>
          <a:noFill/>
        </p:spPr>
        <p:txBody>
          <a:bodyPr wrap="square" rtlCol="0">
            <a:spAutoFit/>
          </a:bodyPr>
          <a:lstStyle/>
          <a:p>
            <a:r>
              <a:rPr lang="en-US" sz="1200" dirty="0"/>
              <a:t>Ella Lucas</a:t>
            </a:r>
          </a:p>
        </p:txBody>
      </p:sp>
      <p:sp>
        <p:nvSpPr>
          <p:cNvPr id="23" name="TextBox 22">
            <a:extLst>
              <a:ext uri="{FF2B5EF4-FFF2-40B4-BE49-F238E27FC236}">
                <a16:creationId xmlns:a16="http://schemas.microsoft.com/office/drawing/2014/main" id="{D9DCEC4E-9F6B-8EC8-0259-D9EF66F84641}"/>
              </a:ext>
            </a:extLst>
          </p:cNvPr>
          <p:cNvSpPr txBox="1"/>
          <p:nvPr/>
        </p:nvSpPr>
        <p:spPr>
          <a:xfrm>
            <a:off x="2569704" y="6480505"/>
            <a:ext cx="1249440" cy="276999"/>
          </a:xfrm>
          <a:prstGeom prst="rect">
            <a:avLst/>
          </a:prstGeom>
          <a:noFill/>
        </p:spPr>
        <p:txBody>
          <a:bodyPr wrap="square" rtlCol="0">
            <a:spAutoFit/>
          </a:bodyPr>
          <a:lstStyle/>
          <a:p>
            <a:r>
              <a:rPr lang="en-US" sz="1200" dirty="0"/>
              <a:t>Niya Patel</a:t>
            </a:r>
          </a:p>
        </p:txBody>
      </p:sp>
      <p:sp>
        <p:nvSpPr>
          <p:cNvPr id="24" name="TextBox 23">
            <a:extLst>
              <a:ext uri="{FF2B5EF4-FFF2-40B4-BE49-F238E27FC236}">
                <a16:creationId xmlns:a16="http://schemas.microsoft.com/office/drawing/2014/main" id="{D82DB6FA-FFDE-37E0-E30F-6A4DFFA269E2}"/>
              </a:ext>
            </a:extLst>
          </p:cNvPr>
          <p:cNvSpPr txBox="1"/>
          <p:nvPr/>
        </p:nvSpPr>
        <p:spPr>
          <a:xfrm>
            <a:off x="4464662" y="6498477"/>
            <a:ext cx="1323254" cy="276999"/>
          </a:xfrm>
          <a:prstGeom prst="rect">
            <a:avLst/>
          </a:prstGeom>
          <a:noFill/>
        </p:spPr>
        <p:txBody>
          <a:bodyPr wrap="square" rtlCol="0">
            <a:spAutoFit/>
          </a:bodyPr>
          <a:lstStyle/>
          <a:p>
            <a:r>
              <a:rPr lang="en-US" sz="1200" dirty="0"/>
              <a:t>Avery Polk</a:t>
            </a:r>
          </a:p>
        </p:txBody>
      </p:sp>
      <p:pic>
        <p:nvPicPr>
          <p:cNvPr id="26" name="Picture 25">
            <a:extLst>
              <a:ext uri="{FF2B5EF4-FFF2-40B4-BE49-F238E27FC236}">
                <a16:creationId xmlns:a16="http://schemas.microsoft.com/office/drawing/2014/main" id="{99544634-E78C-FF06-9AEE-808AE8312847}"/>
              </a:ext>
            </a:extLst>
          </p:cNvPr>
          <p:cNvPicPr>
            <a:picLocks noChangeAspect="1"/>
          </p:cNvPicPr>
          <p:nvPr/>
        </p:nvPicPr>
        <p:blipFill>
          <a:blip r:embed="rId10"/>
          <a:stretch>
            <a:fillRect/>
          </a:stretch>
        </p:blipFill>
        <p:spPr>
          <a:xfrm>
            <a:off x="9581477" y="3257507"/>
            <a:ext cx="2087123" cy="2608903"/>
          </a:xfrm>
          <a:prstGeom prst="rect">
            <a:avLst/>
          </a:prstGeom>
        </p:spPr>
      </p:pic>
      <p:sp>
        <p:nvSpPr>
          <p:cNvPr id="27" name="TextBox 26">
            <a:extLst>
              <a:ext uri="{FF2B5EF4-FFF2-40B4-BE49-F238E27FC236}">
                <a16:creationId xmlns:a16="http://schemas.microsoft.com/office/drawing/2014/main" id="{05108CFF-54F1-8A5E-DAC5-5B99BB3C4555}"/>
              </a:ext>
            </a:extLst>
          </p:cNvPr>
          <p:cNvSpPr txBox="1"/>
          <p:nvPr/>
        </p:nvSpPr>
        <p:spPr>
          <a:xfrm>
            <a:off x="6677928" y="6035040"/>
            <a:ext cx="2092703" cy="369332"/>
          </a:xfrm>
          <a:prstGeom prst="rect">
            <a:avLst/>
          </a:prstGeom>
          <a:noFill/>
        </p:spPr>
        <p:txBody>
          <a:bodyPr wrap="square" rtlCol="0">
            <a:spAutoFit/>
          </a:bodyPr>
          <a:lstStyle/>
          <a:p>
            <a:r>
              <a:rPr lang="en-US" dirty="0"/>
              <a:t>            Ms. DJM</a:t>
            </a:r>
          </a:p>
        </p:txBody>
      </p:sp>
      <p:sp>
        <p:nvSpPr>
          <p:cNvPr id="28" name="TextBox 27">
            <a:extLst>
              <a:ext uri="{FF2B5EF4-FFF2-40B4-BE49-F238E27FC236}">
                <a16:creationId xmlns:a16="http://schemas.microsoft.com/office/drawing/2014/main" id="{55BF3A43-C4A8-7AFE-D0B8-4E03A5E480FB}"/>
              </a:ext>
            </a:extLst>
          </p:cNvPr>
          <p:cNvSpPr txBox="1"/>
          <p:nvPr/>
        </p:nvSpPr>
        <p:spPr>
          <a:xfrm>
            <a:off x="9725856" y="6011029"/>
            <a:ext cx="2087123" cy="369332"/>
          </a:xfrm>
          <a:prstGeom prst="rect">
            <a:avLst/>
          </a:prstGeom>
          <a:noFill/>
        </p:spPr>
        <p:txBody>
          <a:bodyPr wrap="square" rtlCol="0">
            <a:spAutoFit/>
          </a:bodyPr>
          <a:lstStyle/>
          <a:p>
            <a:r>
              <a:rPr lang="en-US" dirty="0"/>
              <a:t>Ms. Power Finton</a:t>
            </a:r>
          </a:p>
        </p:txBody>
      </p:sp>
    </p:spTree>
    <p:extLst>
      <p:ext uri="{BB962C8B-B14F-4D97-AF65-F5344CB8AC3E}">
        <p14:creationId xmlns:p14="http://schemas.microsoft.com/office/powerpoint/2010/main" val="256226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47C4E-CCF3-5584-E017-55E604E45DB4}"/>
            </a:ext>
          </a:extLst>
        </p:cNvPr>
        <p:cNvGrpSpPr/>
        <p:nvPr/>
      </p:nvGrpSpPr>
      <p:grpSpPr>
        <a:xfrm>
          <a:off x="0" y="0"/>
          <a:ext cx="0" cy="0"/>
          <a:chOff x="0" y="0"/>
          <a:chExt cx="0" cy="0"/>
        </a:xfrm>
      </p:grpSpPr>
      <p:sp>
        <p:nvSpPr>
          <p:cNvPr id="15" name="Date Placeholder 3">
            <a:extLst>
              <a:ext uri="{FF2B5EF4-FFF2-40B4-BE49-F238E27FC236}">
                <a16:creationId xmlns:a16="http://schemas.microsoft.com/office/drawing/2014/main" id="{EF5721C9-4895-C34C-CD85-2060177A599E}"/>
              </a:ext>
            </a:extLst>
          </p:cNvPr>
          <p:cNvSpPr>
            <a:spLocks noGrp="1"/>
          </p:cNvSpPr>
          <p:nvPr>
            <p:ph type="dt" sz="half" idx="10"/>
          </p:nvPr>
        </p:nvSpPr>
        <p:spPr>
          <a:xfrm>
            <a:off x="838200" y="6356350"/>
            <a:ext cx="2743200" cy="365125"/>
          </a:xfrm>
        </p:spPr>
        <p:txBody>
          <a:bodyPr/>
          <a:lstStyle/>
          <a:p>
            <a:endParaRPr lang="en-US" dirty="0"/>
          </a:p>
        </p:txBody>
      </p:sp>
      <p:sp>
        <p:nvSpPr>
          <p:cNvPr id="5" name="Slide Number Placeholder 4">
            <a:extLst>
              <a:ext uri="{FF2B5EF4-FFF2-40B4-BE49-F238E27FC236}">
                <a16:creationId xmlns:a16="http://schemas.microsoft.com/office/drawing/2014/main" id="{AD00A8ED-65B5-446C-A0F7-3D3585165A42}"/>
              </a:ext>
            </a:extLst>
          </p:cNvPr>
          <p:cNvSpPr>
            <a:spLocks noGrp="1"/>
          </p:cNvSpPr>
          <p:nvPr>
            <p:ph type="sldNum" sz="quarter" idx="12"/>
          </p:nvPr>
        </p:nvSpPr>
        <p:spPr>
          <a:xfrm>
            <a:off x="10477500" y="6356350"/>
            <a:ext cx="876300" cy="365125"/>
          </a:xfrm>
        </p:spPr>
        <p:txBody>
          <a:bodyPr anchor="ctr">
            <a:normAutofit/>
          </a:bodyPr>
          <a:lstStyle/>
          <a:p>
            <a:pPr>
              <a:spcAft>
                <a:spcPts val="600"/>
              </a:spcAft>
            </a:pPr>
            <a:fld id="{9FF96520-E4CE-4EAD-8ABF-1D2297D6B3AA}" type="slidenum">
              <a:rPr lang="en-US" smtClean="0"/>
              <a:pPr>
                <a:spcAft>
                  <a:spcPts val="600"/>
                </a:spcAft>
              </a:pPr>
              <a:t>26</a:t>
            </a:fld>
            <a:endParaRPr lang="en-US"/>
          </a:p>
        </p:txBody>
      </p:sp>
      <p:sp>
        <p:nvSpPr>
          <p:cNvPr id="6" name="Title 5">
            <a:extLst>
              <a:ext uri="{FF2B5EF4-FFF2-40B4-BE49-F238E27FC236}">
                <a16:creationId xmlns:a16="http://schemas.microsoft.com/office/drawing/2014/main" id="{D9ACC747-0B15-5C2B-8627-1B9705C17CFF}"/>
              </a:ext>
            </a:extLst>
          </p:cNvPr>
          <p:cNvSpPr>
            <a:spLocks noGrp="1"/>
          </p:cNvSpPr>
          <p:nvPr>
            <p:ph type="title"/>
          </p:nvPr>
        </p:nvSpPr>
        <p:spPr>
          <a:xfrm>
            <a:off x="1655334" y="669100"/>
            <a:ext cx="10134601" cy="924808"/>
          </a:xfrm>
        </p:spPr>
        <p:txBody>
          <a:bodyPr anchor="ctr">
            <a:normAutofit/>
          </a:bodyPr>
          <a:lstStyle/>
          <a:p>
            <a:r>
              <a:rPr lang="en-US" sz="4000" dirty="0">
                <a:latin typeface="Algerian" panose="04020705040A02060702" pitchFamily="82" charset="0"/>
              </a:rPr>
              <a:t>Academy Technology Leadership</a:t>
            </a:r>
            <a:endParaRPr lang="en-US" sz="4000" dirty="0"/>
          </a:p>
        </p:txBody>
      </p:sp>
      <p:sp>
        <p:nvSpPr>
          <p:cNvPr id="17" name="Text Placeholder 6">
            <a:extLst>
              <a:ext uri="{FF2B5EF4-FFF2-40B4-BE49-F238E27FC236}">
                <a16:creationId xmlns:a16="http://schemas.microsoft.com/office/drawing/2014/main" id="{F600B892-071E-299E-63DA-5A7092D133F0}"/>
              </a:ext>
            </a:extLst>
          </p:cNvPr>
          <p:cNvSpPr>
            <a:spLocks noGrp="1"/>
          </p:cNvSpPr>
          <p:nvPr>
            <p:ph type="body" idx="13"/>
          </p:nvPr>
        </p:nvSpPr>
        <p:spPr>
          <a:xfrm>
            <a:off x="3072384" y="2384610"/>
            <a:ext cx="6199629" cy="511793"/>
          </a:xfrm>
        </p:spPr>
        <p:txBody>
          <a:bodyPr>
            <a:normAutofit/>
          </a:bodyPr>
          <a:lstStyle/>
          <a:p>
            <a:r>
              <a:rPr lang="en-US" sz="2400" b="1" dirty="0"/>
              <a:t>Social Media and Content Creators</a:t>
            </a:r>
          </a:p>
        </p:txBody>
      </p:sp>
      <p:sp>
        <p:nvSpPr>
          <p:cNvPr id="19" name="Text Placeholder 7">
            <a:extLst>
              <a:ext uri="{FF2B5EF4-FFF2-40B4-BE49-F238E27FC236}">
                <a16:creationId xmlns:a16="http://schemas.microsoft.com/office/drawing/2014/main" id="{A4332F16-A0D1-5AFC-3BBF-0393DFE5C7DA}"/>
              </a:ext>
            </a:extLst>
          </p:cNvPr>
          <p:cNvSpPr>
            <a:spLocks noGrp="1"/>
          </p:cNvSpPr>
          <p:nvPr>
            <p:ph type="body" idx="14"/>
          </p:nvPr>
        </p:nvSpPr>
        <p:spPr>
          <a:xfrm>
            <a:off x="838200" y="1653247"/>
            <a:ext cx="9720071" cy="631797"/>
          </a:xfrm>
        </p:spPr>
        <p:txBody>
          <a:bodyPr>
            <a:normAutofit fontScale="92500" lnSpcReduction="20000"/>
          </a:bodyPr>
          <a:lstStyle/>
          <a:p>
            <a:r>
              <a:rPr lang="en-US" dirty="0">
                <a:solidFill>
                  <a:schemeClr val="tx1">
                    <a:lumMod val="95000"/>
                  </a:schemeClr>
                </a:solidFill>
              </a:rPr>
              <a:t>Instagram handles:    </a:t>
            </a:r>
            <a:r>
              <a:rPr lang="en-US" dirty="0" err="1">
                <a:solidFill>
                  <a:schemeClr val="tx1">
                    <a:lumMod val="95000"/>
                  </a:schemeClr>
                </a:solidFill>
              </a:rPr>
              <a:t>pchs.academy.leadership</a:t>
            </a:r>
            <a:endParaRPr lang="en-US" dirty="0">
              <a:solidFill>
                <a:schemeClr val="tx1">
                  <a:lumMod val="95000"/>
                </a:schemeClr>
              </a:solidFill>
            </a:endParaRPr>
          </a:p>
          <a:p>
            <a:r>
              <a:rPr lang="en-US" dirty="0">
                <a:solidFill>
                  <a:schemeClr val="tx1">
                    <a:lumMod val="95000"/>
                  </a:schemeClr>
                </a:solidFill>
              </a:rPr>
              <a:t>                        </a:t>
            </a:r>
            <a:r>
              <a:rPr lang="en-US" dirty="0" err="1">
                <a:solidFill>
                  <a:schemeClr val="tx1">
                    <a:lumMod val="95000"/>
                  </a:schemeClr>
                </a:solidFill>
              </a:rPr>
              <a:t>Pchs.academy</a:t>
            </a:r>
            <a:endParaRPr lang="en-US" dirty="0">
              <a:solidFill>
                <a:schemeClr val="tx1">
                  <a:lumMod val="95000"/>
                </a:schemeClr>
              </a:solidFill>
            </a:endParaRPr>
          </a:p>
        </p:txBody>
      </p:sp>
      <p:sp>
        <p:nvSpPr>
          <p:cNvPr id="4" name="Footer Placeholder 3">
            <a:extLst>
              <a:ext uri="{FF2B5EF4-FFF2-40B4-BE49-F238E27FC236}">
                <a16:creationId xmlns:a16="http://schemas.microsoft.com/office/drawing/2014/main" id="{C9245744-67D8-2FCC-1E91-FBC89AA43AB8}"/>
              </a:ext>
            </a:extLst>
          </p:cNvPr>
          <p:cNvSpPr>
            <a:spLocks noGrp="1"/>
          </p:cNvSpPr>
          <p:nvPr>
            <p:ph type="ftr" sz="quarter" idx="11"/>
          </p:nvPr>
        </p:nvSpPr>
        <p:spPr>
          <a:xfrm>
            <a:off x="7239002" y="6356350"/>
            <a:ext cx="3038469" cy="365125"/>
          </a:xfrm>
        </p:spPr>
        <p:txBody>
          <a:bodyPr anchor="ctr">
            <a:normAutofit/>
          </a:bodyPr>
          <a:lstStyle/>
          <a:p>
            <a:pPr>
              <a:spcAft>
                <a:spcPts val="600"/>
              </a:spcAft>
            </a:pPr>
            <a:r>
              <a:rPr lang="en-US" dirty="0"/>
              <a:t>Pitch deck</a:t>
            </a:r>
          </a:p>
        </p:txBody>
      </p:sp>
      <p:pic>
        <p:nvPicPr>
          <p:cNvPr id="2" name="Picture 1">
            <a:extLst>
              <a:ext uri="{FF2B5EF4-FFF2-40B4-BE49-F238E27FC236}">
                <a16:creationId xmlns:a16="http://schemas.microsoft.com/office/drawing/2014/main" id="{970FFD0D-FA16-2D07-62A6-895EFCBD0461}"/>
              </a:ext>
            </a:extLst>
          </p:cNvPr>
          <p:cNvPicPr>
            <a:picLocks noChangeAspect="1"/>
          </p:cNvPicPr>
          <p:nvPr/>
        </p:nvPicPr>
        <p:blipFill>
          <a:blip r:embed="rId2"/>
          <a:stretch>
            <a:fillRect/>
          </a:stretch>
        </p:blipFill>
        <p:spPr>
          <a:xfrm>
            <a:off x="658155" y="370047"/>
            <a:ext cx="1417803" cy="1415820"/>
          </a:xfrm>
          <a:prstGeom prst="rect">
            <a:avLst/>
          </a:prstGeom>
        </p:spPr>
      </p:pic>
      <p:pic>
        <p:nvPicPr>
          <p:cNvPr id="9" name="Picture 8">
            <a:extLst>
              <a:ext uri="{FF2B5EF4-FFF2-40B4-BE49-F238E27FC236}">
                <a16:creationId xmlns:a16="http://schemas.microsoft.com/office/drawing/2014/main" id="{292D0B3E-3EC1-099A-14F4-DBD9180E6EA5}"/>
              </a:ext>
            </a:extLst>
          </p:cNvPr>
          <p:cNvPicPr>
            <a:picLocks noChangeAspect="1"/>
          </p:cNvPicPr>
          <p:nvPr/>
        </p:nvPicPr>
        <p:blipFill>
          <a:blip r:embed="rId3"/>
          <a:stretch>
            <a:fillRect/>
          </a:stretch>
        </p:blipFill>
        <p:spPr>
          <a:xfrm>
            <a:off x="1882237" y="3340120"/>
            <a:ext cx="2032260" cy="2540325"/>
          </a:xfrm>
          <a:prstGeom prst="rect">
            <a:avLst/>
          </a:prstGeom>
        </p:spPr>
      </p:pic>
      <p:sp>
        <p:nvSpPr>
          <p:cNvPr id="18" name="TextBox 17">
            <a:extLst>
              <a:ext uri="{FF2B5EF4-FFF2-40B4-BE49-F238E27FC236}">
                <a16:creationId xmlns:a16="http://schemas.microsoft.com/office/drawing/2014/main" id="{91FDF69D-1162-6FB0-A13C-2D4C04C71F8E}"/>
              </a:ext>
            </a:extLst>
          </p:cNvPr>
          <p:cNvSpPr txBox="1"/>
          <p:nvPr/>
        </p:nvSpPr>
        <p:spPr>
          <a:xfrm>
            <a:off x="1762024" y="5903178"/>
            <a:ext cx="3007739" cy="584775"/>
          </a:xfrm>
          <a:prstGeom prst="rect">
            <a:avLst/>
          </a:prstGeom>
          <a:noFill/>
        </p:spPr>
        <p:txBody>
          <a:bodyPr wrap="square" rtlCol="0">
            <a:spAutoFit/>
          </a:bodyPr>
          <a:lstStyle/>
          <a:p>
            <a:r>
              <a:rPr lang="en-US" sz="3200" dirty="0"/>
              <a:t>Jordan</a:t>
            </a:r>
            <a:r>
              <a:rPr lang="en-US" sz="2800" dirty="0"/>
              <a:t> Eddy</a:t>
            </a:r>
          </a:p>
        </p:txBody>
      </p:sp>
      <p:sp>
        <p:nvSpPr>
          <p:cNvPr id="32" name="TextBox 31">
            <a:extLst>
              <a:ext uri="{FF2B5EF4-FFF2-40B4-BE49-F238E27FC236}">
                <a16:creationId xmlns:a16="http://schemas.microsoft.com/office/drawing/2014/main" id="{8AFFFC16-AADF-31D3-BC36-38E46E184F7C}"/>
              </a:ext>
            </a:extLst>
          </p:cNvPr>
          <p:cNvSpPr txBox="1"/>
          <p:nvPr/>
        </p:nvSpPr>
        <p:spPr>
          <a:xfrm>
            <a:off x="8464814" y="6015692"/>
            <a:ext cx="1912671" cy="523220"/>
          </a:xfrm>
          <a:prstGeom prst="rect">
            <a:avLst/>
          </a:prstGeom>
          <a:noFill/>
        </p:spPr>
        <p:txBody>
          <a:bodyPr wrap="square" rtlCol="0">
            <a:spAutoFit/>
          </a:bodyPr>
          <a:lstStyle/>
          <a:p>
            <a:r>
              <a:rPr lang="en-US" sz="2800" dirty="0"/>
              <a:t>Ian Ondieki</a:t>
            </a:r>
          </a:p>
        </p:txBody>
      </p:sp>
      <p:sp>
        <p:nvSpPr>
          <p:cNvPr id="11" name="Content Placeholder 10">
            <a:extLst>
              <a:ext uri="{FF2B5EF4-FFF2-40B4-BE49-F238E27FC236}">
                <a16:creationId xmlns:a16="http://schemas.microsoft.com/office/drawing/2014/main" id="{DE659453-009D-B66F-D718-1A19C8389F43}"/>
              </a:ext>
            </a:extLst>
          </p:cNvPr>
          <p:cNvSpPr>
            <a:spLocks noGrp="1"/>
          </p:cNvSpPr>
          <p:nvPr>
            <p:ph sz="half" idx="1"/>
          </p:nvPr>
        </p:nvSpPr>
        <p:spPr>
          <a:xfrm>
            <a:off x="946433" y="3210034"/>
            <a:ext cx="4114797" cy="2747962"/>
          </a:xfrm>
        </p:spPr>
        <p:txBody>
          <a:bodyPr/>
          <a:lstStyle/>
          <a:p>
            <a:endParaRPr lang="en-US" dirty="0"/>
          </a:p>
        </p:txBody>
      </p:sp>
      <p:sp>
        <p:nvSpPr>
          <p:cNvPr id="16" name="Content Placeholder 15">
            <a:extLst>
              <a:ext uri="{FF2B5EF4-FFF2-40B4-BE49-F238E27FC236}">
                <a16:creationId xmlns:a16="http://schemas.microsoft.com/office/drawing/2014/main" id="{3DE5B79D-A8F1-09BD-1E50-ADFB4B01217D}"/>
              </a:ext>
            </a:extLst>
          </p:cNvPr>
          <p:cNvSpPr>
            <a:spLocks noGrp="1"/>
          </p:cNvSpPr>
          <p:nvPr>
            <p:ph sz="half" idx="2"/>
          </p:nvPr>
        </p:nvSpPr>
        <p:spPr>
          <a:xfrm>
            <a:off x="8077203" y="293862"/>
            <a:ext cx="4114797" cy="2747962"/>
          </a:xfrm>
        </p:spPr>
        <p:txBody>
          <a:bodyPr/>
          <a:lstStyle/>
          <a:p>
            <a:endParaRPr lang="en-US" dirty="0"/>
          </a:p>
        </p:txBody>
      </p:sp>
      <p:pic>
        <p:nvPicPr>
          <p:cNvPr id="3" name="Picture 2">
            <a:extLst>
              <a:ext uri="{FF2B5EF4-FFF2-40B4-BE49-F238E27FC236}">
                <a16:creationId xmlns:a16="http://schemas.microsoft.com/office/drawing/2014/main" id="{142FD92D-04EE-A1AB-8C5D-B13EB0950606}"/>
              </a:ext>
            </a:extLst>
          </p:cNvPr>
          <p:cNvPicPr>
            <a:picLocks noChangeAspect="1"/>
          </p:cNvPicPr>
          <p:nvPr/>
        </p:nvPicPr>
        <p:blipFill>
          <a:blip r:embed="rId4"/>
          <a:stretch>
            <a:fillRect/>
          </a:stretch>
        </p:blipFill>
        <p:spPr>
          <a:xfrm>
            <a:off x="8270392" y="3293349"/>
            <a:ext cx="2107093" cy="2633866"/>
          </a:xfrm>
          <a:prstGeom prst="rect">
            <a:avLst/>
          </a:prstGeom>
        </p:spPr>
      </p:pic>
    </p:spTree>
    <p:extLst>
      <p:ext uri="{BB962C8B-B14F-4D97-AF65-F5344CB8AC3E}">
        <p14:creationId xmlns:p14="http://schemas.microsoft.com/office/powerpoint/2010/main" val="4294150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11FD5-C976-5FE1-4EE7-BF79BD85AD1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82FC7-30AC-8F1B-9AAD-87E0B14228E5}"/>
              </a:ext>
            </a:extLst>
          </p:cNvPr>
          <p:cNvSpPr>
            <a:spLocks noGrp="1"/>
          </p:cNvSpPr>
          <p:nvPr>
            <p:ph idx="1"/>
          </p:nvPr>
        </p:nvSpPr>
        <p:spPr>
          <a:xfrm>
            <a:off x="740664" y="2057794"/>
            <a:ext cx="10808207" cy="4298556"/>
          </a:xfrm>
        </p:spPr>
        <p:txBody>
          <a:bodyPr>
            <a:normAutofit fontScale="92500" lnSpcReduction="20000"/>
          </a:bodyPr>
          <a:lstStyle/>
          <a:p>
            <a:r>
              <a:rPr lang="en-US" sz="2000" dirty="0"/>
              <a:t>A team of 5-6 students who serve as the class student government for each Academy grade level</a:t>
            </a:r>
          </a:p>
          <a:p>
            <a:pPr marL="0" indent="0">
              <a:buNone/>
            </a:pPr>
            <a:endParaRPr lang="en-US" sz="2000" dirty="0"/>
          </a:p>
          <a:p>
            <a:r>
              <a:rPr lang="en-US" sz="2000" dirty="0"/>
              <a:t>Meet once a month to discuss ideas on how we can better the Academy student experience, review upcoming Academy engagements, and help to plan future events.</a:t>
            </a:r>
          </a:p>
          <a:p>
            <a:pPr marL="0" indent="0">
              <a:buNone/>
            </a:pPr>
            <a:endParaRPr lang="en-US" sz="2000" dirty="0"/>
          </a:p>
          <a:p>
            <a:r>
              <a:rPr lang="en-US" sz="2000" dirty="0"/>
              <a:t>Serve as the liasons between Academy students and Academy leadership.</a:t>
            </a:r>
          </a:p>
          <a:p>
            <a:pPr marL="0" indent="0">
              <a:buNone/>
            </a:pPr>
            <a:endParaRPr lang="en-US" sz="2000" dirty="0"/>
          </a:p>
          <a:p>
            <a:pPr marL="0" indent="0">
              <a:buNone/>
            </a:pPr>
            <a:r>
              <a:rPr lang="en-US" sz="2000" b="1" u="sng" dirty="0"/>
              <a:t>Requirements</a:t>
            </a:r>
            <a:r>
              <a:rPr lang="en-US" sz="2000" dirty="0"/>
              <a:t>:</a:t>
            </a:r>
          </a:p>
          <a:p>
            <a:r>
              <a:rPr lang="en-US" sz="2000" dirty="0"/>
              <a:t>Must have good communication skills</a:t>
            </a:r>
          </a:p>
          <a:p>
            <a:r>
              <a:rPr lang="en-US" sz="2000" dirty="0"/>
              <a:t>Must be able to stay afterschool for events</a:t>
            </a:r>
          </a:p>
          <a:p>
            <a:r>
              <a:rPr lang="en-US" sz="2000" dirty="0"/>
              <a:t>Must be in good academic standing</a:t>
            </a:r>
          </a:p>
          <a:p>
            <a:r>
              <a:rPr lang="en-US" sz="2000" dirty="0"/>
              <a:t>Must be in good behavior standing</a:t>
            </a:r>
          </a:p>
          <a:p>
            <a:r>
              <a:rPr lang="en-US" sz="2000" dirty="0"/>
              <a:t>Must be punctual to school and meetings</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e Placeholder 2">
            <a:extLst>
              <a:ext uri="{FF2B5EF4-FFF2-40B4-BE49-F238E27FC236}">
                <a16:creationId xmlns:a16="http://schemas.microsoft.com/office/drawing/2014/main" id="{AE014EF1-B76C-444E-5B8A-9067CB69EE7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909933C-D23F-E9EF-4D74-2BED5924498F}"/>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BAE35566-085E-23D7-A940-354A83509696}"/>
              </a:ext>
            </a:extLst>
          </p:cNvPr>
          <p:cNvSpPr>
            <a:spLocks noGrp="1"/>
          </p:cNvSpPr>
          <p:nvPr>
            <p:ph type="sldNum" sz="quarter" idx="12"/>
          </p:nvPr>
        </p:nvSpPr>
        <p:spPr/>
        <p:txBody>
          <a:bodyPr/>
          <a:lstStyle/>
          <a:p>
            <a:fld id="{9FF96520-E4CE-4EAD-8ABF-1D2297D6B3AA}" type="slidenum">
              <a:rPr lang="en-US" smtClean="0"/>
              <a:t>27</a:t>
            </a:fld>
            <a:endParaRPr lang="en-US"/>
          </a:p>
        </p:txBody>
      </p:sp>
      <p:sp>
        <p:nvSpPr>
          <p:cNvPr id="6" name="Title 5">
            <a:extLst>
              <a:ext uri="{FF2B5EF4-FFF2-40B4-BE49-F238E27FC236}">
                <a16:creationId xmlns:a16="http://schemas.microsoft.com/office/drawing/2014/main" id="{9FE13C33-03A4-936B-6A96-D022DE80A164}"/>
              </a:ext>
            </a:extLst>
          </p:cNvPr>
          <p:cNvSpPr>
            <a:spLocks noGrp="1"/>
          </p:cNvSpPr>
          <p:nvPr>
            <p:ph type="title"/>
          </p:nvPr>
        </p:nvSpPr>
        <p:spPr/>
        <p:txBody>
          <a:bodyPr>
            <a:noAutofit/>
          </a:bodyPr>
          <a:lstStyle/>
          <a:p>
            <a:pPr algn="ctr"/>
            <a:r>
              <a:rPr lang="en-US" sz="4000" dirty="0">
                <a:latin typeface="Algerian" panose="04020705040A02060702" pitchFamily="82" charset="0"/>
              </a:rPr>
              <a:t>What is Academy leadership?</a:t>
            </a:r>
          </a:p>
        </p:txBody>
      </p:sp>
      <p:pic>
        <p:nvPicPr>
          <p:cNvPr id="7" name="Picture 6">
            <a:extLst>
              <a:ext uri="{FF2B5EF4-FFF2-40B4-BE49-F238E27FC236}">
                <a16:creationId xmlns:a16="http://schemas.microsoft.com/office/drawing/2014/main" id="{422DD774-1D7E-156C-F3BB-0C5FFB299A3A}"/>
              </a:ext>
            </a:extLst>
          </p:cNvPr>
          <p:cNvPicPr>
            <a:picLocks noChangeAspect="1"/>
          </p:cNvPicPr>
          <p:nvPr/>
        </p:nvPicPr>
        <p:blipFill>
          <a:blip r:embed="rId2"/>
          <a:stretch>
            <a:fillRect/>
          </a:stretch>
        </p:blipFill>
        <p:spPr>
          <a:xfrm>
            <a:off x="640018" y="278274"/>
            <a:ext cx="1420491" cy="1414395"/>
          </a:xfrm>
          <a:prstGeom prst="rect">
            <a:avLst/>
          </a:prstGeom>
        </p:spPr>
      </p:pic>
    </p:spTree>
    <p:extLst>
      <p:ext uri="{BB962C8B-B14F-4D97-AF65-F5344CB8AC3E}">
        <p14:creationId xmlns:p14="http://schemas.microsoft.com/office/powerpoint/2010/main" val="12955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353C46-7D54-616A-872D-CA4E39BC075C}"/>
              </a:ext>
            </a:extLst>
          </p:cNvPr>
          <p:cNvSpPr>
            <a:spLocks noGrp="1"/>
          </p:cNvSpPr>
          <p:nvPr>
            <p:ph idx="1"/>
          </p:nvPr>
        </p:nvSpPr>
        <p:spPr>
          <a:xfrm>
            <a:off x="1034142" y="1850572"/>
            <a:ext cx="10134601" cy="4505778"/>
          </a:xfrm>
        </p:spPr>
        <p:txBody>
          <a:bodyPr>
            <a:normAutofit/>
          </a:bodyPr>
          <a:lstStyle/>
          <a:p>
            <a:pPr marL="0" indent="0">
              <a:buNone/>
            </a:pPr>
            <a:r>
              <a:rPr lang="en-US" sz="2000" dirty="0"/>
              <a:t>Interested in becoming part of the Class of 2029 Academy Leadership Team?</a:t>
            </a:r>
          </a:p>
          <a:p>
            <a:pPr marL="0" indent="0">
              <a:buNone/>
            </a:pPr>
            <a:r>
              <a:rPr lang="en-US" sz="2000" dirty="0"/>
              <a:t>Scan the following:</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Also, on the PCHS Academy website</a:t>
            </a:r>
          </a:p>
        </p:txBody>
      </p:sp>
      <p:sp>
        <p:nvSpPr>
          <p:cNvPr id="3" name="Date Placeholder 2">
            <a:extLst>
              <a:ext uri="{FF2B5EF4-FFF2-40B4-BE49-F238E27FC236}">
                <a16:creationId xmlns:a16="http://schemas.microsoft.com/office/drawing/2014/main" id="{0E787059-0B60-9C06-5A12-25FB33B0811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8EDB9F4-E19B-5760-A925-F4FBFB4660C0}"/>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59DF3670-5870-576C-A108-B5D9C76A26E8}"/>
              </a:ext>
            </a:extLst>
          </p:cNvPr>
          <p:cNvSpPr>
            <a:spLocks noGrp="1"/>
          </p:cNvSpPr>
          <p:nvPr>
            <p:ph type="sldNum" sz="quarter" idx="12"/>
          </p:nvPr>
        </p:nvSpPr>
        <p:spPr/>
        <p:txBody>
          <a:bodyPr/>
          <a:lstStyle/>
          <a:p>
            <a:fld id="{9FF96520-E4CE-4EAD-8ABF-1D2297D6B3AA}" type="slidenum">
              <a:rPr lang="en-US" smtClean="0"/>
              <a:t>28</a:t>
            </a:fld>
            <a:endParaRPr lang="en-US"/>
          </a:p>
        </p:txBody>
      </p:sp>
      <p:sp>
        <p:nvSpPr>
          <p:cNvPr id="6" name="Title 5">
            <a:extLst>
              <a:ext uri="{FF2B5EF4-FFF2-40B4-BE49-F238E27FC236}">
                <a16:creationId xmlns:a16="http://schemas.microsoft.com/office/drawing/2014/main" id="{1F59DCD4-E2C7-92FC-080D-F0873300A01A}"/>
              </a:ext>
            </a:extLst>
          </p:cNvPr>
          <p:cNvSpPr>
            <a:spLocks noGrp="1"/>
          </p:cNvSpPr>
          <p:nvPr>
            <p:ph type="title"/>
          </p:nvPr>
        </p:nvSpPr>
        <p:spPr/>
        <p:txBody>
          <a:bodyPr>
            <a:noAutofit/>
          </a:bodyPr>
          <a:lstStyle/>
          <a:p>
            <a:pPr algn="ctr"/>
            <a:r>
              <a:rPr lang="en-US" sz="4000" dirty="0">
                <a:latin typeface="Algerian" panose="04020705040A02060702" pitchFamily="82" charset="0"/>
              </a:rPr>
              <a:t>Class of 2029 </a:t>
            </a:r>
            <a:br>
              <a:rPr lang="en-US" sz="4000" dirty="0">
                <a:latin typeface="Algerian" panose="04020705040A02060702" pitchFamily="82" charset="0"/>
              </a:rPr>
            </a:br>
            <a:r>
              <a:rPr lang="en-US" sz="4000" dirty="0">
                <a:latin typeface="Algerian" panose="04020705040A02060702" pitchFamily="82" charset="0"/>
              </a:rPr>
              <a:t>Academy Leadership Applications</a:t>
            </a:r>
          </a:p>
        </p:txBody>
      </p:sp>
      <p:pic>
        <p:nvPicPr>
          <p:cNvPr id="8" name="Picture 7">
            <a:extLst>
              <a:ext uri="{FF2B5EF4-FFF2-40B4-BE49-F238E27FC236}">
                <a16:creationId xmlns:a16="http://schemas.microsoft.com/office/drawing/2014/main" id="{50C53676-BAB0-7DA2-DEC8-AB88427F11E8}"/>
              </a:ext>
            </a:extLst>
          </p:cNvPr>
          <p:cNvPicPr>
            <a:picLocks noChangeAspect="1"/>
          </p:cNvPicPr>
          <p:nvPr/>
        </p:nvPicPr>
        <p:blipFill>
          <a:blip r:embed="rId2"/>
          <a:stretch>
            <a:fillRect/>
          </a:stretch>
        </p:blipFill>
        <p:spPr>
          <a:xfrm>
            <a:off x="4362357" y="2428015"/>
            <a:ext cx="3318604" cy="3354160"/>
          </a:xfrm>
          <a:prstGeom prst="rect">
            <a:avLst/>
          </a:prstGeom>
        </p:spPr>
      </p:pic>
    </p:spTree>
    <p:extLst>
      <p:ext uri="{BB962C8B-B14F-4D97-AF65-F5344CB8AC3E}">
        <p14:creationId xmlns:p14="http://schemas.microsoft.com/office/powerpoint/2010/main" val="215355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FEE3BD6-7A95-11B6-1813-5C0C4881393B}"/>
              </a:ext>
            </a:extLst>
          </p:cNvPr>
          <p:cNvPicPr>
            <a:picLocks noGrp="1" noChangeAspect="1"/>
          </p:cNvPicPr>
          <p:nvPr>
            <p:ph idx="1"/>
          </p:nvPr>
        </p:nvPicPr>
        <p:blipFill>
          <a:blip r:embed="rId2"/>
          <a:stretch>
            <a:fillRect/>
          </a:stretch>
        </p:blipFill>
        <p:spPr>
          <a:xfrm>
            <a:off x="194678" y="136525"/>
            <a:ext cx="11832954" cy="6584950"/>
          </a:xfrm>
        </p:spPr>
      </p:pic>
      <p:sp>
        <p:nvSpPr>
          <p:cNvPr id="3" name="Date Placeholder 2">
            <a:extLst>
              <a:ext uri="{FF2B5EF4-FFF2-40B4-BE49-F238E27FC236}">
                <a16:creationId xmlns:a16="http://schemas.microsoft.com/office/drawing/2014/main" id="{251DC4A3-0E82-9794-F25C-4114795A212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05A0EFE-2E6C-CAC6-4C8C-FD3EA6EF6314}"/>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DAC74EDF-F546-DDC1-2A9A-2A91CA3EC8BA}"/>
              </a:ext>
            </a:extLst>
          </p:cNvPr>
          <p:cNvSpPr>
            <a:spLocks noGrp="1"/>
          </p:cNvSpPr>
          <p:nvPr>
            <p:ph type="sldNum" sz="quarter" idx="12"/>
          </p:nvPr>
        </p:nvSpPr>
        <p:spPr/>
        <p:txBody>
          <a:bodyPr/>
          <a:lstStyle/>
          <a:p>
            <a:fld id="{9FF96520-E4CE-4EAD-8ABF-1D2297D6B3AA}" type="slidenum">
              <a:rPr lang="en-US" smtClean="0"/>
              <a:t>29</a:t>
            </a:fld>
            <a:endParaRPr lang="en-US"/>
          </a:p>
        </p:txBody>
      </p:sp>
      <p:sp>
        <p:nvSpPr>
          <p:cNvPr id="6" name="Title 5">
            <a:extLst>
              <a:ext uri="{FF2B5EF4-FFF2-40B4-BE49-F238E27FC236}">
                <a16:creationId xmlns:a16="http://schemas.microsoft.com/office/drawing/2014/main" id="{C76C982E-7078-1709-D706-B33E1BFEC6C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4731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5BF8C6CA-82B1-F6D0-A436-F06E923DDDA7}"/>
              </a:ext>
            </a:extLst>
          </p:cNvPr>
          <p:cNvPicPr>
            <a:picLocks noGrp="1" noChangeAspect="1"/>
          </p:cNvPicPr>
          <p:nvPr>
            <p:ph sz="half" idx="1"/>
          </p:nvPr>
        </p:nvPicPr>
        <p:blipFill>
          <a:blip r:embed="rId2"/>
          <a:stretch>
            <a:fillRect/>
          </a:stretch>
        </p:blipFill>
        <p:spPr>
          <a:xfrm>
            <a:off x="1743269" y="3332437"/>
            <a:ext cx="2557948" cy="2575962"/>
          </a:xfrm>
        </p:spPr>
      </p:pic>
      <p:pic>
        <p:nvPicPr>
          <p:cNvPr id="11" name="Content Placeholder 10">
            <a:extLst>
              <a:ext uri="{FF2B5EF4-FFF2-40B4-BE49-F238E27FC236}">
                <a16:creationId xmlns:a16="http://schemas.microsoft.com/office/drawing/2014/main" id="{C7A99306-83B5-042B-781C-DA2285EFE364}"/>
              </a:ext>
            </a:extLst>
          </p:cNvPr>
          <p:cNvPicPr>
            <a:picLocks noGrp="1" noChangeAspect="1"/>
          </p:cNvPicPr>
          <p:nvPr>
            <p:ph sz="half" idx="2"/>
          </p:nvPr>
        </p:nvPicPr>
        <p:blipFill>
          <a:blip r:embed="rId3"/>
          <a:stretch>
            <a:fillRect/>
          </a:stretch>
        </p:blipFill>
        <p:spPr>
          <a:xfrm>
            <a:off x="7821774" y="3359359"/>
            <a:ext cx="2557948" cy="2544342"/>
          </a:xfrm>
        </p:spPr>
      </p:pic>
      <p:sp>
        <p:nvSpPr>
          <p:cNvPr id="4" name="Date Placeholder 3">
            <a:extLst>
              <a:ext uri="{FF2B5EF4-FFF2-40B4-BE49-F238E27FC236}">
                <a16:creationId xmlns:a16="http://schemas.microsoft.com/office/drawing/2014/main" id="{F4481C7A-D64B-9E4C-B8F6-5F0914F0347E}"/>
              </a:ext>
            </a:extLst>
          </p:cNvPr>
          <p:cNvSpPr>
            <a:spLocks noGrp="1"/>
          </p:cNvSpPr>
          <p:nvPr>
            <p:ph type="dt" sz="half" idx="10"/>
          </p:nvPr>
        </p:nvSpPr>
        <p:spPr>
          <a:xfrm>
            <a:off x="1814743" y="6334127"/>
            <a:ext cx="2743200"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Science</a:t>
            </a:r>
          </a:p>
        </p:txBody>
      </p:sp>
      <p:sp>
        <p:nvSpPr>
          <p:cNvPr id="5" name="Slide Number Placeholder 4">
            <a:extLst>
              <a:ext uri="{FF2B5EF4-FFF2-40B4-BE49-F238E27FC236}">
                <a16:creationId xmlns:a16="http://schemas.microsoft.com/office/drawing/2014/main" id="{97E22F51-F428-5C22-131A-CF2CC7128B71}"/>
              </a:ext>
            </a:extLst>
          </p:cNvPr>
          <p:cNvSpPr>
            <a:spLocks noGrp="1"/>
          </p:cNvSpPr>
          <p:nvPr>
            <p:ph type="sldNum" sz="quarter" idx="12"/>
          </p:nvPr>
        </p:nvSpPr>
        <p:spPr/>
        <p:txBody>
          <a:bodyPr/>
          <a:lstStyle/>
          <a:p>
            <a:fld id="{9FF96520-E4CE-4EAD-8ABF-1D2297D6B3AA}" type="slidenum">
              <a:rPr lang="en-US" smtClean="0"/>
              <a:t>3</a:t>
            </a:fld>
            <a:endParaRPr lang="en-US"/>
          </a:p>
        </p:txBody>
      </p:sp>
      <p:sp>
        <p:nvSpPr>
          <p:cNvPr id="6" name="Title 5">
            <a:extLst>
              <a:ext uri="{FF2B5EF4-FFF2-40B4-BE49-F238E27FC236}">
                <a16:creationId xmlns:a16="http://schemas.microsoft.com/office/drawing/2014/main" id="{3F252570-02AD-35AA-2A39-2AF55BA8653C}"/>
              </a:ext>
            </a:extLst>
          </p:cNvPr>
          <p:cNvSpPr>
            <a:spLocks noGrp="1"/>
          </p:cNvSpPr>
          <p:nvPr>
            <p:ph type="title"/>
          </p:nvPr>
        </p:nvSpPr>
        <p:spPr>
          <a:xfrm>
            <a:off x="1034142" y="815366"/>
            <a:ext cx="10134601" cy="924808"/>
          </a:xfrm>
        </p:spPr>
        <p:txBody>
          <a:bodyPr>
            <a:normAutofit fontScale="90000"/>
          </a:bodyPr>
          <a:lstStyle/>
          <a:p>
            <a:r>
              <a:rPr lang="en-US" sz="4400" dirty="0">
                <a:solidFill>
                  <a:schemeClr val="tx1"/>
                </a:solidFill>
              </a:rPr>
              <a:t>2025-26 </a:t>
            </a:r>
            <a:br>
              <a:rPr lang="en-US" sz="4400" dirty="0">
                <a:solidFill>
                  <a:schemeClr val="tx1"/>
                </a:solidFill>
              </a:rPr>
            </a:br>
            <a:r>
              <a:rPr lang="en-US" sz="4400" dirty="0">
                <a:solidFill>
                  <a:schemeClr val="tx1"/>
                </a:solidFill>
              </a:rPr>
              <a:t>Academy Staff</a:t>
            </a:r>
          </a:p>
        </p:txBody>
      </p:sp>
      <p:sp>
        <p:nvSpPr>
          <p:cNvPr id="7" name="Text Placeholder 6">
            <a:extLst>
              <a:ext uri="{FF2B5EF4-FFF2-40B4-BE49-F238E27FC236}">
                <a16:creationId xmlns:a16="http://schemas.microsoft.com/office/drawing/2014/main" id="{F0DC1303-F93D-5DC4-1954-CC9B4A0EBBDE}"/>
              </a:ext>
            </a:extLst>
          </p:cNvPr>
          <p:cNvSpPr>
            <a:spLocks noGrp="1"/>
          </p:cNvSpPr>
          <p:nvPr>
            <p:ph type="body" idx="13"/>
          </p:nvPr>
        </p:nvSpPr>
        <p:spPr/>
        <p:txBody>
          <a:bodyPr>
            <a:noAutofit/>
          </a:bodyPr>
          <a:lstStyle/>
          <a:p>
            <a:r>
              <a:rPr lang="en-US" sz="3600" dirty="0">
                <a:latin typeface="Gabriola" panose="04040605051002020D02" pitchFamily="82" charset="0"/>
              </a:rPr>
              <a:t>Mr. Pedersen</a:t>
            </a:r>
          </a:p>
        </p:txBody>
      </p:sp>
      <p:sp>
        <p:nvSpPr>
          <p:cNvPr id="8" name="Text Placeholder 7">
            <a:extLst>
              <a:ext uri="{FF2B5EF4-FFF2-40B4-BE49-F238E27FC236}">
                <a16:creationId xmlns:a16="http://schemas.microsoft.com/office/drawing/2014/main" id="{927EB052-57C2-5CD2-365D-B4B39F2644E5}"/>
              </a:ext>
            </a:extLst>
          </p:cNvPr>
          <p:cNvSpPr>
            <a:spLocks noGrp="1"/>
          </p:cNvSpPr>
          <p:nvPr>
            <p:ph type="body" idx="14"/>
          </p:nvPr>
        </p:nvSpPr>
        <p:spPr/>
        <p:txBody>
          <a:bodyPr>
            <a:noAutofit/>
          </a:bodyPr>
          <a:lstStyle/>
          <a:p>
            <a:r>
              <a:rPr lang="en-US" sz="3600" dirty="0">
                <a:latin typeface="Gabriola" panose="04040605051002020D02" pitchFamily="82" charset="0"/>
              </a:rPr>
              <a:t>Mrs. Pedersen</a:t>
            </a:r>
          </a:p>
        </p:txBody>
      </p:sp>
      <p:sp>
        <p:nvSpPr>
          <p:cNvPr id="9" name="Footer Placeholder 8">
            <a:extLst>
              <a:ext uri="{FF2B5EF4-FFF2-40B4-BE49-F238E27FC236}">
                <a16:creationId xmlns:a16="http://schemas.microsoft.com/office/drawing/2014/main" id="{96C51730-909D-06D5-A69A-AC8AB9789FC8}"/>
              </a:ext>
            </a:extLst>
          </p:cNvPr>
          <p:cNvSpPr>
            <a:spLocks noGrp="1"/>
          </p:cNvSpPr>
          <p:nvPr>
            <p:ph type="ftr" sz="quarter" idx="11"/>
          </p:nvPr>
        </p:nvSpPr>
        <p:spPr>
          <a:xfrm>
            <a:off x="8130274" y="6365166"/>
            <a:ext cx="3038469"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Science</a:t>
            </a:r>
          </a:p>
          <a:p>
            <a:endParaRPr lang="en-US" dirty="0"/>
          </a:p>
        </p:txBody>
      </p:sp>
    </p:spTree>
    <p:extLst>
      <p:ext uri="{BB962C8B-B14F-4D97-AF65-F5344CB8AC3E}">
        <p14:creationId xmlns:p14="http://schemas.microsoft.com/office/powerpoint/2010/main" val="14863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5CA55B4-DA4F-986D-0A6F-7297357160DD}"/>
              </a:ext>
            </a:extLst>
          </p:cNvPr>
          <p:cNvPicPr>
            <a:picLocks noGrp="1" noChangeAspect="1"/>
          </p:cNvPicPr>
          <p:nvPr>
            <p:ph idx="1"/>
          </p:nvPr>
        </p:nvPicPr>
        <p:blipFill>
          <a:blip r:embed="rId2"/>
          <a:stretch>
            <a:fillRect/>
          </a:stretch>
        </p:blipFill>
        <p:spPr>
          <a:xfrm>
            <a:off x="123370" y="0"/>
            <a:ext cx="11945260" cy="6584950"/>
          </a:xfrm>
        </p:spPr>
      </p:pic>
      <p:sp>
        <p:nvSpPr>
          <p:cNvPr id="3" name="Date Placeholder 2">
            <a:extLst>
              <a:ext uri="{FF2B5EF4-FFF2-40B4-BE49-F238E27FC236}">
                <a16:creationId xmlns:a16="http://schemas.microsoft.com/office/drawing/2014/main" id="{25CE92FB-FE46-B638-832A-EE795080EE6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E3044BD-78F6-4E0B-D927-C97E9384C23A}"/>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C8B73D1B-66FB-2A67-56A2-0307D5C5AA98}"/>
              </a:ext>
            </a:extLst>
          </p:cNvPr>
          <p:cNvSpPr>
            <a:spLocks noGrp="1"/>
          </p:cNvSpPr>
          <p:nvPr>
            <p:ph type="sldNum" sz="quarter" idx="12"/>
          </p:nvPr>
        </p:nvSpPr>
        <p:spPr/>
        <p:txBody>
          <a:bodyPr/>
          <a:lstStyle/>
          <a:p>
            <a:fld id="{9FF96520-E4CE-4EAD-8ABF-1D2297D6B3AA}" type="slidenum">
              <a:rPr lang="en-US" smtClean="0"/>
              <a:t>30</a:t>
            </a:fld>
            <a:endParaRPr lang="en-US"/>
          </a:p>
        </p:txBody>
      </p:sp>
      <p:sp>
        <p:nvSpPr>
          <p:cNvPr id="6" name="Title 5">
            <a:extLst>
              <a:ext uri="{FF2B5EF4-FFF2-40B4-BE49-F238E27FC236}">
                <a16:creationId xmlns:a16="http://schemas.microsoft.com/office/drawing/2014/main" id="{ED8228E9-8FA0-B95F-EBA7-C3B9F2AD0ADE}"/>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65541A1E-DEE2-BB21-4699-91180512A627}"/>
              </a:ext>
            </a:extLst>
          </p:cNvPr>
          <p:cNvPicPr>
            <a:picLocks noChangeAspect="1"/>
          </p:cNvPicPr>
          <p:nvPr/>
        </p:nvPicPr>
        <p:blipFill>
          <a:blip r:embed="rId3"/>
          <a:stretch>
            <a:fillRect/>
          </a:stretch>
        </p:blipFill>
        <p:spPr>
          <a:xfrm>
            <a:off x="1335592" y="1635447"/>
            <a:ext cx="1312277" cy="1657028"/>
          </a:xfrm>
          <a:prstGeom prst="rect">
            <a:avLst/>
          </a:prstGeom>
        </p:spPr>
      </p:pic>
      <p:pic>
        <p:nvPicPr>
          <p:cNvPr id="12" name="Picture 11">
            <a:extLst>
              <a:ext uri="{FF2B5EF4-FFF2-40B4-BE49-F238E27FC236}">
                <a16:creationId xmlns:a16="http://schemas.microsoft.com/office/drawing/2014/main" id="{267E4F37-B780-E0FA-0D4C-D7891FAB0C3E}"/>
              </a:ext>
            </a:extLst>
          </p:cNvPr>
          <p:cNvPicPr>
            <a:picLocks noChangeAspect="1"/>
          </p:cNvPicPr>
          <p:nvPr/>
        </p:nvPicPr>
        <p:blipFill>
          <a:blip r:embed="rId4"/>
          <a:stretch>
            <a:fillRect/>
          </a:stretch>
        </p:blipFill>
        <p:spPr>
          <a:xfrm>
            <a:off x="3024678" y="4138863"/>
            <a:ext cx="1288696" cy="1626670"/>
          </a:xfrm>
          <a:prstGeom prst="rect">
            <a:avLst/>
          </a:prstGeom>
        </p:spPr>
      </p:pic>
      <p:pic>
        <p:nvPicPr>
          <p:cNvPr id="14" name="Picture 13">
            <a:extLst>
              <a:ext uri="{FF2B5EF4-FFF2-40B4-BE49-F238E27FC236}">
                <a16:creationId xmlns:a16="http://schemas.microsoft.com/office/drawing/2014/main" id="{D248D3A2-4C6A-3BC9-326B-BB2B07CE353E}"/>
              </a:ext>
            </a:extLst>
          </p:cNvPr>
          <p:cNvPicPr>
            <a:picLocks noChangeAspect="1"/>
          </p:cNvPicPr>
          <p:nvPr/>
        </p:nvPicPr>
        <p:blipFill>
          <a:blip r:embed="rId5"/>
          <a:stretch>
            <a:fillRect/>
          </a:stretch>
        </p:blipFill>
        <p:spPr>
          <a:xfrm>
            <a:off x="7233004" y="4138863"/>
            <a:ext cx="1291248" cy="1626670"/>
          </a:xfrm>
          <a:prstGeom prst="rect">
            <a:avLst/>
          </a:prstGeom>
        </p:spPr>
      </p:pic>
      <p:pic>
        <p:nvPicPr>
          <p:cNvPr id="16" name="Picture 15">
            <a:extLst>
              <a:ext uri="{FF2B5EF4-FFF2-40B4-BE49-F238E27FC236}">
                <a16:creationId xmlns:a16="http://schemas.microsoft.com/office/drawing/2014/main" id="{0C480C7B-386D-2AF3-DC32-E47ADAA778E9}"/>
              </a:ext>
            </a:extLst>
          </p:cNvPr>
          <p:cNvPicPr>
            <a:picLocks noChangeAspect="1"/>
          </p:cNvPicPr>
          <p:nvPr/>
        </p:nvPicPr>
        <p:blipFill>
          <a:blip r:embed="rId6"/>
          <a:stretch>
            <a:fillRect/>
          </a:stretch>
        </p:blipFill>
        <p:spPr>
          <a:xfrm>
            <a:off x="5532386" y="1635445"/>
            <a:ext cx="1313309" cy="1657027"/>
          </a:xfrm>
          <a:prstGeom prst="rect">
            <a:avLst/>
          </a:prstGeom>
        </p:spPr>
      </p:pic>
    </p:spTree>
    <p:extLst>
      <p:ext uri="{BB962C8B-B14F-4D97-AF65-F5344CB8AC3E}">
        <p14:creationId xmlns:p14="http://schemas.microsoft.com/office/powerpoint/2010/main" val="349108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6EE7EA0-1EC4-D088-32FD-6C9EB33BDD90}"/>
              </a:ext>
            </a:extLst>
          </p:cNvPr>
          <p:cNvPicPr>
            <a:picLocks noGrp="1" noChangeAspect="1"/>
          </p:cNvPicPr>
          <p:nvPr>
            <p:ph idx="1"/>
          </p:nvPr>
        </p:nvPicPr>
        <p:blipFill>
          <a:blip r:embed="rId2"/>
          <a:stretch>
            <a:fillRect/>
          </a:stretch>
        </p:blipFill>
        <p:spPr>
          <a:xfrm>
            <a:off x="213049" y="136525"/>
            <a:ext cx="11765901" cy="6584950"/>
          </a:xfrm>
        </p:spPr>
      </p:pic>
      <p:sp>
        <p:nvSpPr>
          <p:cNvPr id="3" name="Date Placeholder 2">
            <a:extLst>
              <a:ext uri="{FF2B5EF4-FFF2-40B4-BE49-F238E27FC236}">
                <a16:creationId xmlns:a16="http://schemas.microsoft.com/office/drawing/2014/main" id="{5F752F6C-5117-A210-A42A-F3B35E2A078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3898F27-198A-8DC8-270E-CAD036204A99}"/>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16AC48F5-180F-F2E1-BC0E-C29CEA7AC5F0}"/>
              </a:ext>
            </a:extLst>
          </p:cNvPr>
          <p:cNvSpPr>
            <a:spLocks noGrp="1"/>
          </p:cNvSpPr>
          <p:nvPr>
            <p:ph type="sldNum" sz="quarter" idx="12"/>
          </p:nvPr>
        </p:nvSpPr>
        <p:spPr/>
        <p:txBody>
          <a:bodyPr/>
          <a:lstStyle/>
          <a:p>
            <a:fld id="{9FF96520-E4CE-4EAD-8ABF-1D2297D6B3AA}" type="slidenum">
              <a:rPr lang="en-US" smtClean="0"/>
              <a:t>31</a:t>
            </a:fld>
            <a:endParaRPr lang="en-US"/>
          </a:p>
        </p:txBody>
      </p:sp>
      <p:sp>
        <p:nvSpPr>
          <p:cNvPr id="6" name="Title 5">
            <a:extLst>
              <a:ext uri="{FF2B5EF4-FFF2-40B4-BE49-F238E27FC236}">
                <a16:creationId xmlns:a16="http://schemas.microsoft.com/office/drawing/2014/main" id="{985291BF-A498-D9F2-4A1B-47DBDBB47B2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54784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hlinkClick r:id="rId2"/>
            <a:extLst>
              <a:ext uri="{FF2B5EF4-FFF2-40B4-BE49-F238E27FC236}">
                <a16:creationId xmlns:a16="http://schemas.microsoft.com/office/drawing/2014/main" id="{1DDACBA9-CC06-9A02-8E37-842FE4D453A0}"/>
              </a:ext>
            </a:extLst>
          </p:cNvPr>
          <p:cNvPicPr>
            <a:picLocks noGrp="1" noChangeAspect="1"/>
          </p:cNvPicPr>
          <p:nvPr>
            <p:ph idx="1"/>
          </p:nvPr>
        </p:nvPicPr>
        <p:blipFill>
          <a:blip r:embed="rId3"/>
          <a:stretch>
            <a:fillRect/>
          </a:stretch>
        </p:blipFill>
        <p:spPr>
          <a:xfrm>
            <a:off x="306664" y="136525"/>
            <a:ext cx="11773091" cy="6584950"/>
          </a:xfrm>
        </p:spPr>
      </p:pic>
      <p:sp>
        <p:nvSpPr>
          <p:cNvPr id="3" name="Date Placeholder 2">
            <a:extLst>
              <a:ext uri="{FF2B5EF4-FFF2-40B4-BE49-F238E27FC236}">
                <a16:creationId xmlns:a16="http://schemas.microsoft.com/office/drawing/2014/main" id="{49C608BC-7A18-ED94-460E-A26896539AF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C33797D-F194-12C0-53A9-6AD00F490E36}"/>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C2715199-6FBF-4AEC-C5BC-DABF18F7338B}"/>
              </a:ext>
            </a:extLst>
          </p:cNvPr>
          <p:cNvSpPr>
            <a:spLocks noGrp="1"/>
          </p:cNvSpPr>
          <p:nvPr>
            <p:ph type="sldNum" sz="quarter" idx="12"/>
          </p:nvPr>
        </p:nvSpPr>
        <p:spPr/>
        <p:txBody>
          <a:bodyPr/>
          <a:lstStyle/>
          <a:p>
            <a:fld id="{9FF96520-E4CE-4EAD-8ABF-1D2297D6B3AA}" type="slidenum">
              <a:rPr lang="en-US" smtClean="0"/>
              <a:t>32</a:t>
            </a:fld>
            <a:endParaRPr lang="en-US"/>
          </a:p>
        </p:txBody>
      </p:sp>
      <p:sp>
        <p:nvSpPr>
          <p:cNvPr id="6" name="Title 5">
            <a:extLst>
              <a:ext uri="{FF2B5EF4-FFF2-40B4-BE49-F238E27FC236}">
                <a16:creationId xmlns:a16="http://schemas.microsoft.com/office/drawing/2014/main" id="{4979E7CA-98B9-CC4B-A437-2136AF1627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8290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ED2F24-79EA-7E58-D048-E91992E5C8BB}"/>
              </a:ext>
            </a:extLst>
          </p:cNvPr>
          <p:cNvSpPr>
            <a:spLocks noGrp="1"/>
          </p:cNvSpPr>
          <p:nvPr>
            <p:ph type="title"/>
          </p:nvPr>
        </p:nvSpPr>
        <p:spPr>
          <a:xfrm>
            <a:off x="838200" y="365125"/>
            <a:ext cx="10515600" cy="1325563"/>
          </a:xfrm>
        </p:spPr>
        <p:txBody>
          <a:bodyPr anchor="ctr">
            <a:normAutofit/>
          </a:bodyPr>
          <a:lstStyle/>
          <a:p>
            <a:r>
              <a:rPr lang="en-US"/>
              <a:t>Chief Science Officer (CSO) Program</a:t>
            </a:r>
          </a:p>
        </p:txBody>
      </p:sp>
      <p:sp>
        <p:nvSpPr>
          <p:cNvPr id="2" name="Content Placeholder 1">
            <a:extLst>
              <a:ext uri="{FF2B5EF4-FFF2-40B4-BE49-F238E27FC236}">
                <a16:creationId xmlns:a16="http://schemas.microsoft.com/office/drawing/2014/main" id="{765B79A8-F253-A35D-38F9-9B7FF695E747}"/>
              </a:ext>
            </a:extLst>
          </p:cNvPr>
          <p:cNvSpPr>
            <a:spLocks noGrp="1"/>
          </p:cNvSpPr>
          <p:nvPr>
            <p:ph sz="half" idx="1"/>
          </p:nvPr>
        </p:nvSpPr>
        <p:spPr>
          <a:xfrm>
            <a:off x="740546" y="2370137"/>
            <a:ext cx="5181600" cy="4351338"/>
          </a:xfrm>
        </p:spPr>
        <p:txBody>
          <a:bodyPr>
            <a:normAutofit/>
          </a:bodyPr>
          <a:lstStyle/>
          <a:p>
            <a:pPr marL="0" indent="0">
              <a:buNone/>
            </a:pPr>
            <a:r>
              <a:rPr lang="en-US" sz="4400" dirty="0"/>
              <a:t>Interested?</a:t>
            </a:r>
          </a:p>
          <a:p>
            <a:pPr marL="457200" lvl="1" indent="0">
              <a:buNone/>
            </a:pPr>
            <a:endParaRPr lang="en-US" dirty="0"/>
          </a:p>
          <a:p>
            <a:pPr marL="457200" lvl="1" indent="0">
              <a:buNone/>
            </a:pPr>
            <a:r>
              <a:rPr lang="en-US" dirty="0"/>
              <a:t>Mrs. Pedersen will send out a form to students through the Remind App. </a:t>
            </a:r>
          </a:p>
          <a:p>
            <a:pPr marL="457200" lvl="1" indent="0">
              <a:buNone/>
            </a:pPr>
            <a:endParaRPr lang="en-US" sz="2800" dirty="0"/>
          </a:p>
          <a:p>
            <a:pPr lvl="1"/>
            <a:endParaRPr lang="en-US" sz="2800" dirty="0"/>
          </a:p>
        </p:txBody>
      </p:sp>
      <p:pic>
        <p:nvPicPr>
          <p:cNvPr id="8" name="Picture 7" descr="A logo with text on it&#10;&#10;Description automatically generated">
            <a:extLst>
              <a:ext uri="{FF2B5EF4-FFF2-40B4-BE49-F238E27FC236}">
                <a16:creationId xmlns:a16="http://schemas.microsoft.com/office/drawing/2014/main" id="{F007390A-48FF-12A8-9F1C-C458E53269C0}"/>
              </a:ext>
            </a:extLst>
          </p:cNvPr>
          <p:cNvPicPr>
            <a:picLocks noChangeAspect="1"/>
          </p:cNvPicPr>
          <p:nvPr/>
        </p:nvPicPr>
        <p:blipFill>
          <a:blip r:embed="rId2"/>
          <a:stretch>
            <a:fillRect/>
          </a:stretch>
        </p:blipFill>
        <p:spPr>
          <a:xfrm>
            <a:off x="6547593" y="1825625"/>
            <a:ext cx="4430814" cy="4351338"/>
          </a:xfrm>
          <a:prstGeom prst="rect">
            <a:avLst/>
          </a:prstGeom>
          <a:noFill/>
        </p:spPr>
      </p:pic>
      <p:sp>
        <p:nvSpPr>
          <p:cNvPr id="13" name="Date Placeholder 4">
            <a:extLst>
              <a:ext uri="{FF2B5EF4-FFF2-40B4-BE49-F238E27FC236}">
                <a16:creationId xmlns:a16="http://schemas.microsoft.com/office/drawing/2014/main" id="{549D5B63-A27F-FA9F-4106-2BED4AB6B129}"/>
              </a:ext>
            </a:extLst>
          </p:cNvPr>
          <p:cNvSpPr>
            <a:spLocks noGrp="1"/>
          </p:cNvSpPr>
          <p:nvPr>
            <p:ph type="dt" sz="half" idx="10"/>
          </p:nvPr>
        </p:nvSpPr>
        <p:spPr>
          <a:xfrm>
            <a:off x="838200" y="6356350"/>
            <a:ext cx="2743200" cy="365125"/>
          </a:xfrm>
        </p:spPr>
        <p:txBody>
          <a:bodyPr/>
          <a:lstStyle/>
          <a:p>
            <a:endParaRPr lang="en-US"/>
          </a:p>
        </p:txBody>
      </p:sp>
      <p:sp>
        <p:nvSpPr>
          <p:cNvPr id="4" name="Footer Placeholder 3">
            <a:extLst>
              <a:ext uri="{FF2B5EF4-FFF2-40B4-BE49-F238E27FC236}">
                <a16:creationId xmlns:a16="http://schemas.microsoft.com/office/drawing/2014/main" id="{EB25D691-C16B-ED6D-EA1B-590F0C766CE3}"/>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Pitch deck</a:t>
            </a:r>
          </a:p>
        </p:txBody>
      </p:sp>
      <p:sp>
        <p:nvSpPr>
          <p:cNvPr id="5" name="Slide Number Placeholder 4">
            <a:extLst>
              <a:ext uri="{FF2B5EF4-FFF2-40B4-BE49-F238E27FC236}">
                <a16:creationId xmlns:a16="http://schemas.microsoft.com/office/drawing/2014/main" id="{4203FFD8-3450-3BBF-50F4-3B42E13E005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FF96520-E4CE-4EAD-8ABF-1D2297D6B3AA}" type="slidenum">
              <a:rPr lang="en-US" smtClean="0"/>
              <a:pPr>
                <a:spcAft>
                  <a:spcPts val="600"/>
                </a:spcAft>
              </a:pPr>
              <a:t>33</a:t>
            </a:fld>
            <a:endParaRPr lang="en-US"/>
          </a:p>
        </p:txBody>
      </p:sp>
    </p:spTree>
    <p:extLst>
      <p:ext uri="{BB962C8B-B14F-4D97-AF65-F5344CB8AC3E}">
        <p14:creationId xmlns:p14="http://schemas.microsoft.com/office/powerpoint/2010/main" val="410939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F188FE9-A757-E18D-C055-13D75CDE69F8}"/>
              </a:ext>
            </a:extLst>
          </p:cNvPr>
          <p:cNvPicPr>
            <a:picLocks noGrp="1" noChangeAspect="1"/>
          </p:cNvPicPr>
          <p:nvPr>
            <p:ph idx="1"/>
          </p:nvPr>
        </p:nvPicPr>
        <p:blipFill>
          <a:blip r:embed="rId2"/>
          <a:stretch>
            <a:fillRect/>
          </a:stretch>
        </p:blipFill>
        <p:spPr>
          <a:xfrm>
            <a:off x="186992" y="136525"/>
            <a:ext cx="11821287" cy="6584950"/>
          </a:xfrm>
        </p:spPr>
      </p:pic>
      <p:sp>
        <p:nvSpPr>
          <p:cNvPr id="3" name="Date Placeholder 2">
            <a:extLst>
              <a:ext uri="{FF2B5EF4-FFF2-40B4-BE49-F238E27FC236}">
                <a16:creationId xmlns:a16="http://schemas.microsoft.com/office/drawing/2014/main" id="{0CCEFCBB-4A80-0E8F-02DA-FE1230D00F6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63D6368-A54B-53BC-2223-31679439A31B}"/>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FD34243E-AB6C-F612-146F-6EB92B110692}"/>
              </a:ext>
            </a:extLst>
          </p:cNvPr>
          <p:cNvSpPr>
            <a:spLocks noGrp="1"/>
          </p:cNvSpPr>
          <p:nvPr>
            <p:ph type="sldNum" sz="quarter" idx="12"/>
          </p:nvPr>
        </p:nvSpPr>
        <p:spPr/>
        <p:txBody>
          <a:bodyPr/>
          <a:lstStyle/>
          <a:p>
            <a:fld id="{9FF96520-E4CE-4EAD-8ABF-1D2297D6B3AA}" type="slidenum">
              <a:rPr lang="en-US" smtClean="0"/>
              <a:t>34</a:t>
            </a:fld>
            <a:endParaRPr lang="en-US"/>
          </a:p>
        </p:txBody>
      </p:sp>
      <p:sp>
        <p:nvSpPr>
          <p:cNvPr id="6" name="Title 5">
            <a:extLst>
              <a:ext uri="{FF2B5EF4-FFF2-40B4-BE49-F238E27FC236}">
                <a16:creationId xmlns:a16="http://schemas.microsoft.com/office/drawing/2014/main" id="{017705D5-DC0B-4D29-3248-5A282FB670A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0230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684ADB0-EB1D-8DCD-14DD-E5BC22B20ED3}"/>
              </a:ext>
            </a:extLst>
          </p:cNvPr>
          <p:cNvPicPr>
            <a:picLocks noGrp="1" noChangeAspect="1"/>
          </p:cNvPicPr>
          <p:nvPr>
            <p:ph idx="1"/>
          </p:nvPr>
        </p:nvPicPr>
        <p:blipFill>
          <a:blip r:embed="rId2"/>
          <a:stretch>
            <a:fillRect/>
          </a:stretch>
        </p:blipFill>
        <p:spPr>
          <a:xfrm>
            <a:off x="129061" y="87890"/>
            <a:ext cx="11933878" cy="6682219"/>
          </a:xfrm>
        </p:spPr>
      </p:pic>
      <p:sp>
        <p:nvSpPr>
          <p:cNvPr id="3" name="Date Placeholder 2">
            <a:extLst>
              <a:ext uri="{FF2B5EF4-FFF2-40B4-BE49-F238E27FC236}">
                <a16:creationId xmlns:a16="http://schemas.microsoft.com/office/drawing/2014/main" id="{F12D04F9-9AB8-12AD-B0C7-822618FA0DB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3BA8847-237F-AAD9-72FD-5FA19A7113D9}"/>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960F57CD-1A8A-5296-1726-654D38C15C97}"/>
              </a:ext>
            </a:extLst>
          </p:cNvPr>
          <p:cNvSpPr>
            <a:spLocks noGrp="1"/>
          </p:cNvSpPr>
          <p:nvPr>
            <p:ph type="sldNum" sz="quarter" idx="12"/>
          </p:nvPr>
        </p:nvSpPr>
        <p:spPr/>
        <p:txBody>
          <a:bodyPr/>
          <a:lstStyle/>
          <a:p>
            <a:fld id="{9FF96520-E4CE-4EAD-8ABF-1D2297D6B3AA}" type="slidenum">
              <a:rPr lang="en-US" smtClean="0"/>
              <a:t>35</a:t>
            </a:fld>
            <a:endParaRPr lang="en-US"/>
          </a:p>
        </p:txBody>
      </p:sp>
      <p:sp>
        <p:nvSpPr>
          <p:cNvPr id="6" name="Title 5">
            <a:extLst>
              <a:ext uri="{FF2B5EF4-FFF2-40B4-BE49-F238E27FC236}">
                <a16:creationId xmlns:a16="http://schemas.microsoft.com/office/drawing/2014/main" id="{F10B1614-BDC9-29F7-B013-9355ADFE465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31090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06EE3-3B5E-360B-FA03-25523B7276F8}"/>
              </a:ext>
            </a:extLst>
          </p:cNvPr>
          <p:cNvSpPr>
            <a:spLocks noGrp="1"/>
          </p:cNvSpPr>
          <p:nvPr>
            <p:ph idx="1"/>
          </p:nvPr>
        </p:nvSpPr>
        <p:spPr>
          <a:xfrm>
            <a:off x="372862" y="1850572"/>
            <a:ext cx="11381173" cy="4505778"/>
          </a:xfrm>
        </p:spPr>
        <p:txBody>
          <a:bodyPr>
            <a:normAutofit fontScale="92500" lnSpcReduction="10000"/>
          </a:bodyPr>
          <a:lstStyle/>
          <a:p>
            <a:pPr marL="0" indent="0">
              <a:buNone/>
            </a:pPr>
            <a:r>
              <a:rPr lang="en-US" b="1" u="sng" dirty="0">
                <a:latin typeface="ADLaM Display" panose="02010000000000000000" pitchFamily="2" charset="0"/>
                <a:ea typeface="ADLaM Display" panose="02010000000000000000" pitchFamily="2" charset="0"/>
                <a:cs typeface="ADLaM Display" panose="02010000000000000000" pitchFamily="2" charset="0"/>
              </a:rPr>
              <a:t>What is it</a:t>
            </a:r>
            <a:r>
              <a:rPr lang="en-US" b="1" dirty="0">
                <a:latin typeface="ADLaM Display" panose="02010000000000000000" pitchFamily="2" charset="0"/>
                <a:ea typeface="ADLaM Display" panose="02010000000000000000" pitchFamily="2" charset="0"/>
                <a:cs typeface="ADLaM Display" panose="02010000000000000000" pitchFamily="2" charset="0"/>
              </a:rPr>
              <a:t>?</a:t>
            </a:r>
          </a:p>
          <a:p>
            <a:pPr marL="0" indent="0">
              <a:buNone/>
            </a:pPr>
            <a:r>
              <a:rPr lang="en-US" dirty="0"/>
              <a:t>A lunch and learn opportunity for all Academy Freshman to be able to sit down with other Academy Seniors and successful past Academy graduates to ask questions and have a better insight of the Academy, what it offers, how it benefits your future, and how it is applicable to life after graduation. </a:t>
            </a:r>
          </a:p>
          <a:p>
            <a:pPr marL="0" indent="0">
              <a:buNone/>
            </a:pPr>
            <a:endParaRPr lang="en-US" dirty="0"/>
          </a:p>
          <a:p>
            <a:pPr marL="0" indent="0">
              <a:buNone/>
            </a:pPr>
            <a:r>
              <a:rPr lang="en-US" b="1" u="sng" dirty="0">
                <a:latin typeface="ADLaM Display" panose="02010000000000000000" pitchFamily="2" charset="0"/>
                <a:ea typeface="ADLaM Display" panose="02010000000000000000" pitchFamily="2" charset="0"/>
                <a:cs typeface="ADLaM Display" panose="02010000000000000000" pitchFamily="2" charset="0"/>
              </a:rPr>
              <a:t>When?</a:t>
            </a:r>
          </a:p>
          <a:p>
            <a:pPr marL="0" indent="0">
              <a:buNone/>
            </a:pPr>
            <a:r>
              <a:rPr lang="en-US" dirty="0"/>
              <a:t>Friday, August 8</a:t>
            </a:r>
            <a:r>
              <a:rPr lang="en-US" baseline="30000" dirty="0"/>
              <a:t>th</a:t>
            </a:r>
            <a:r>
              <a:rPr lang="en-US" dirty="0"/>
              <a:t> from 12:15-3:25 pm</a:t>
            </a:r>
          </a:p>
          <a:p>
            <a:pPr marL="0" indent="0">
              <a:buNone/>
            </a:pPr>
            <a:endParaRPr lang="en-US" dirty="0"/>
          </a:p>
          <a:p>
            <a:pPr marL="0" indent="0">
              <a:buNone/>
            </a:pPr>
            <a:r>
              <a:rPr lang="en-US" b="1" u="sng" dirty="0">
                <a:latin typeface="ADLaM Display" panose="02010000000000000000" pitchFamily="2" charset="0"/>
                <a:ea typeface="ADLaM Display" panose="02010000000000000000" pitchFamily="2" charset="0"/>
                <a:cs typeface="ADLaM Display" panose="02010000000000000000" pitchFamily="2" charset="0"/>
              </a:rPr>
              <a:t>Where?</a:t>
            </a:r>
          </a:p>
          <a:p>
            <a:pPr marL="0" indent="0">
              <a:buNone/>
            </a:pPr>
            <a:r>
              <a:rPr lang="en-US" dirty="0"/>
              <a:t>The New Gym Foyer and Auditorium </a:t>
            </a:r>
          </a:p>
          <a:p>
            <a:pPr marL="0" indent="0">
              <a:buNone/>
            </a:pPr>
            <a:endParaRPr lang="en-US" dirty="0"/>
          </a:p>
          <a:p>
            <a:pPr marL="0" indent="0">
              <a:buNone/>
            </a:pPr>
            <a:endParaRPr lang="en-US" dirty="0"/>
          </a:p>
          <a:p>
            <a:pPr marL="0" indent="0">
              <a:buNone/>
            </a:pPr>
            <a:endParaRPr lang="en-US" dirty="0"/>
          </a:p>
        </p:txBody>
      </p:sp>
      <p:sp>
        <p:nvSpPr>
          <p:cNvPr id="3" name="Date Placeholder 2">
            <a:extLst>
              <a:ext uri="{FF2B5EF4-FFF2-40B4-BE49-F238E27FC236}">
                <a16:creationId xmlns:a16="http://schemas.microsoft.com/office/drawing/2014/main" id="{77601B46-03BE-D1F9-E2F4-0396B1A9FB7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5AFFE6B-F4E2-F1AF-35A4-8BE4D585EA80}"/>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B3049623-742B-C891-523E-98EA7618B2B5}"/>
              </a:ext>
            </a:extLst>
          </p:cNvPr>
          <p:cNvSpPr>
            <a:spLocks noGrp="1"/>
          </p:cNvSpPr>
          <p:nvPr>
            <p:ph type="sldNum" sz="quarter" idx="12"/>
          </p:nvPr>
        </p:nvSpPr>
        <p:spPr/>
        <p:txBody>
          <a:bodyPr/>
          <a:lstStyle/>
          <a:p>
            <a:fld id="{9FF96520-E4CE-4EAD-8ABF-1D2297D6B3AA}" type="slidenum">
              <a:rPr lang="en-US" smtClean="0"/>
              <a:t>36</a:t>
            </a:fld>
            <a:endParaRPr lang="en-US"/>
          </a:p>
        </p:txBody>
      </p:sp>
      <p:sp>
        <p:nvSpPr>
          <p:cNvPr id="6" name="Title 5">
            <a:extLst>
              <a:ext uri="{FF2B5EF4-FFF2-40B4-BE49-F238E27FC236}">
                <a16:creationId xmlns:a16="http://schemas.microsoft.com/office/drawing/2014/main" id="{A7306EDA-5B3D-2B8D-E68A-1760A6129142}"/>
              </a:ext>
            </a:extLst>
          </p:cNvPr>
          <p:cNvSpPr>
            <a:spLocks noGrp="1"/>
          </p:cNvSpPr>
          <p:nvPr>
            <p:ph type="title"/>
          </p:nvPr>
        </p:nvSpPr>
        <p:spPr>
          <a:xfrm>
            <a:off x="-1629160" y="560639"/>
            <a:ext cx="14013509" cy="924808"/>
          </a:xfrm>
        </p:spPr>
        <p:txBody>
          <a:bodyPr>
            <a:noAutofit/>
          </a:bodyPr>
          <a:lstStyle/>
          <a:p>
            <a:pPr algn="ctr"/>
            <a:r>
              <a:rPr lang="en-US" sz="5400" dirty="0">
                <a:latin typeface="Curlz MT" panose="04040404050702020202" pitchFamily="82" charset="0"/>
              </a:rPr>
              <a:t>      Freshman Pep Talk</a:t>
            </a:r>
          </a:p>
        </p:txBody>
      </p:sp>
    </p:spTree>
    <p:extLst>
      <p:ext uri="{BB962C8B-B14F-4D97-AF65-F5344CB8AC3E}">
        <p14:creationId xmlns:p14="http://schemas.microsoft.com/office/powerpoint/2010/main" val="39933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E40749-59A7-1644-CC37-69C49DA485BE}"/>
              </a:ext>
            </a:extLst>
          </p:cNvPr>
          <p:cNvSpPr>
            <a:spLocks noGrp="1"/>
          </p:cNvSpPr>
          <p:nvPr>
            <p:ph sz="half" idx="1"/>
          </p:nvPr>
        </p:nvSpPr>
        <p:spPr>
          <a:xfrm>
            <a:off x="118872" y="3035807"/>
            <a:ext cx="5815584" cy="3685667"/>
          </a:xfrm>
        </p:spPr>
        <p:txBody>
          <a:bodyPr/>
          <a:lstStyle/>
          <a:p>
            <a:r>
              <a:rPr lang="en-US" u="sng" dirty="0">
                <a:solidFill>
                  <a:srgbClr val="FFC000"/>
                </a:solidFill>
                <a:latin typeface="Amasis MT Pro Black" panose="02040A04050005020304" pitchFamily="18" charset="0"/>
              </a:rPr>
              <a:t>What?</a:t>
            </a:r>
            <a:r>
              <a:rPr lang="en-US" dirty="0">
                <a:solidFill>
                  <a:srgbClr val="FFC000"/>
                </a:solidFill>
                <a:latin typeface="Amasis MT Pro Black" panose="02040A04050005020304" pitchFamily="18" charset="0"/>
              </a:rPr>
              <a:t> </a:t>
            </a:r>
            <a:r>
              <a:rPr lang="en-US" dirty="0"/>
              <a:t>A community building event in which you will be able to play different field game events with your Academy peers.</a:t>
            </a:r>
          </a:p>
          <a:p>
            <a:r>
              <a:rPr lang="en-US" u="sng" dirty="0">
                <a:solidFill>
                  <a:srgbClr val="FFC000"/>
                </a:solidFill>
                <a:latin typeface="Amasis MT Pro Black" panose="02040A04050005020304" pitchFamily="18" charset="0"/>
              </a:rPr>
              <a:t>When?</a:t>
            </a:r>
          </a:p>
          <a:p>
            <a:r>
              <a:rPr lang="en-US" b="1" u="sng" dirty="0"/>
              <a:t>Thursday, September 18</a:t>
            </a:r>
            <a:r>
              <a:rPr lang="en-US" b="1" u="sng" baseline="30000" dirty="0"/>
              <a:t>th</a:t>
            </a:r>
            <a:r>
              <a:rPr lang="en-US" b="1" dirty="0"/>
              <a:t>  </a:t>
            </a:r>
            <a:r>
              <a:rPr lang="en-US" dirty="0"/>
              <a:t>- 9</a:t>
            </a:r>
            <a:r>
              <a:rPr lang="en-US" baseline="30000" dirty="0"/>
              <a:t>th</a:t>
            </a:r>
            <a:r>
              <a:rPr lang="en-US" dirty="0"/>
              <a:t> and 10</a:t>
            </a:r>
            <a:r>
              <a:rPr lang="en-US" baseline="30000" dirty="0"/>
              <a:t>th</a:t>
            </a:r>
            <a:r>
              <a:rPr lang="en-US" dirty="0"/>
              <a:t> grades</a:t>
            </a:r>
          </a:p>
          <a:p>
            <a:r>
              <a:rPr lang="en-US" b="1" u="sng" dirty="0"/>
              <a:t>Friday, September 19</a:t>
            </a:r>
            <a:r>
              <a:rPr lang="en-US" b="1" u="sng" baseline="30000" dirty="0"/>
              <a:t>th</a:t>
            </a:r>
            <a:r>
              <a:rPr lang="en-US" b="1" dirty="0"/>
              <a:t>- </a:t>
            </a:r>
            <a:r>
              <a:rPr lang="en-US" dirty="0"/>
              <a:t>11</a:t>
            </a:r>
            <a:r>
              <a:rPr lang="en-US" baseline="30000" dirty="0"/>
              <a:t>th</a:t>
            </a:r>
            <a:r>
              <a:rPr lang="en-US" dirty="0"/>
              <a:t> and 12</a:t>
            </a:r>
            <a:r>
              <a:rPr lang="en-US" baseline="30000" dirty="0"/>
              <a:t>th</a:t>
            </a:r>
            <a:r>
              <a:rPr lang="en-US" dirty="0"/>
              <a:t> grades</a:t>
            </a:r>
          </a:p>
          <a:p>
            <a:r>
              <a:rPr lang="en-US" u="sng" dirty="0">
                <a:solidFill>
                  <a:srgbClr val="FFC000"/>
                </a:solidFill>
                <a:latin typeface="Amasis MT Pro Black" panose="02040A04050005020304" pitchFamily="18" charset="0"/>
              </a:rPr>
              <a:t>Where?</a:t>
            </a:r>
            <a:r>
              <a:rPr lang="en-US" dirty="0">
                <a:solidFill>
                  <a:srgbClr val="FFC000"/>
                </a:solidFill>
                <a:latin typeface="Amasis MT Pro Black" panose="02040A04050005020304" pitchFamily="18" charset="0"/>
              </a:rPr>
              <a:t>  </a:t>
            </a:r>
            <a:r>
              <a:rPr lang="en-US" dirty="0"/>
              <a:t>Marching Band Field</a:t>
            </a:r>
          </a:p>
          <a:p>
            <a:endParaRPr lang="en-US" dirty="0"/>
          </a:p>
          <a:p>
            <a:r>
              <a:rPr lang="en-US" dirty="0"/>
              <a:t>Have any game ideas? Get with your Academy Leadership Class Representative and tell them! We will be finalizing game ideas after Labor Day!</a:t>
            </a:r>
          </a:p>
          <a:p>
            <a:endParaRPr lang="en-US" dirty="0"/>
          </a:p>
        </p:txBody>
      </p:sp>
      <p:sp>
        <p:nvSpPr>
          <p:cNvPr id="3" name="Content Placeholder 2">
            <a:extLst>
              <a:ext uri="{FF2B5EF4-FFF2-40B4-BE49-F238E27FC236}">
                <a16:creationId xmlns:a16="http://schemas.microsoft.com/office/drawing/2014/main" id="{F7647EE5-AC4D-46E5-DB7C-B99D02E3A034}"/>
              </a:ext>
            </a:extLst>
          </p:cNvPr>
          <p:cNvSpPr>
            <a:spLocks noGrp="1"/>
          </p:cNvSpPr>
          <p:nvPr>
            <p:ph sz="half" idx="2"/>
          </p:nvPr>
        </p:nvSpPr>
        <p:spPr>
          <a:xfrm>
            <a:off x="6257546" y="3035807"/>
            <a:ext cx="5815581" cy="3685667"/>
          </a:xfrm>
        </p:spPr>
        <p:txBody>
          <a:bodyPr/>
          <a:lstStyle/>
          <a:p>
            <a:r>
              <a:rPr lang="en-US" u="sng" dirty="0">
                <a:solidFill>
                  <a:srgbClr val="FFC000"/>
                </a:solidFill>
                <a:latin typeface="Amasis MT Pro Black" panose="02040A04050005020304" pitchFamily="18" charset="0"/>
              </a:rPr>
              <a:t>What?</a:t>
            </a:r>
            <a:r>
              <a:rPr lang="en-US" dirty="0">
                <a:solidFill>
                  <a:srgbClr val="FFC000"/>
                </a:solidFill>
                <a:latin typeface="Amasis MT Pro Black" panose="02040A04050005020304" pitchFamily="18" charset="0"/>
              </a:rPr>
              <a:t> </a:t>
            </a:r>
            <a:r>
              <a:rPr lang="en-US" dirty="0"/>
              <a:t>A  supportive mentorship for underclassmen (</a:t>
            </a:r>
            <a:r>
              <a:rPr lang="en-US" i="1" dirty="0">
                <a:solidFill>
                  <a:srgbClr val="00B050"/>
                </a:solidFill>
              </a:rPr>
              <a:t>Littles</a:t>
            </a:r>
            <a:r>
              <a:rPr lang="en-US" dirty="0"/>
              <a:t>) as they get used to their new teachers, classes, environment, and making new friends (</a:t>
            </a:r>
            <a:r>
              <a:rPr lang="en-US" i="1" dirty="0">
                <a:solidFill>
                  <a:srgbClr val="00B050"/>
                </a:solidFill>
              </a:rPr>
              <a:t>Bigs</a:t>
            </a:r>
            <a:r>
              <a:rPr lang="en-US" dirty="0"/>
              <a:t>)! </a:t>
            </a:r>
            <a:endParaRPr lang="en-US" u="sng" dirty="0">
              <a:solidFill>
                <a:srgbClr val="FFC000"/>
              </a:solidFill>
              <a:latin typeface="Amasis MT Pro Black" panose="02040A04050005020304" pitchFamily="18" charset="0"/>
            </a:endParaRPr>
          </a:p>
          <a:p>
            <a:r>
              <a:rPr lang="en-US" u="sng" dirty="0">
                <a:solidFill>
                  <a:srgbClr val="FFC000"/>
                </a:solidFill>
                <a:latin typeface="Amasis MT Pro Black" panose="02040A04050005020304" pitchFamily="18" charset="0"/>
              </a:rPr>
              <a:t>How?</a:t>
            </a:r>
          </a:p>
          <a:p>
            <a:r>
              <a:rPr lang="en-US" b="1" dirty="0">
                <a:solidFill>
                  <a:srgbClr val="FF0000"/>
                </a:solidFill>
              </a:rPr>
              <a:t>Academy Freshman- </a:t>
            </a:r>
            <a:r>
              <a:rPr lang="en-US" dirty="0"/>
              <a:t>If you would like to be matched with an Academy Big, scan the QR code and complete the survey. You’ll be paired with a Big who complements you!</a:t>
            </a:r>
          </a:p>
          <a:p>
            <a:r>
              <a:rPr lang="en-US" b="1" dirty="0">
                <a:solidFill>
                  <a:srgbClr val="FF0000"/>
                </a:solidFill>
              </a:rPr>
              <a:t>Academy Upperclassman- </a:t>
            </a:r>
            <a:r>
              <a:rPr lang="en-US" dirty="0"/>
              <a:t>If you would like to mentor and support an Academy Little, scan the QR code and fill out the survey as well!</a:t>
            </a:r>
          </a:p>
        </p:txBody>
      </p:sp>
      <p:sp>
        <p:nvSpPr>
          <p:cNvPr id="4" name="Date Placeholder 3">
            <a:extLst>
              <a:ext uri="{FF2B5EF4-FFF2-40B4-BE49-F238E27FC236}">
                <a16:creationId xmlns:a16="http://schemas.microsoft.com/office/drawing/2014/main" id="{54418BB2-8D1A-F30A-178E-AB955C4FD337}"/>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BCF9B7EF-153C-5E1F-178C-A5D447B8F0EE}"/>
              </a:ext>
            </a:extLst>
          </p:cNvPr>
          <p:cNvSpPr>
            <a:spLocks noGrp="1"/>
          </p:cNvSpPr>
          <p:nvPr>
            <p:ph type="sldNum" sz="quarter" idx="12"/>
          </p:nvPr>
        </p:nvSpPr>
        <p:spPr/>
        <p:txBody>
          <a:bodyPr/>
          <a:lstStyle/>
          <a:p>
            <a:fld id="{9FF96520-E4CE-4EAD-8ABF-1D2297D6B3AA}" type="slidenum">
              <a:rPr lang="en-US" smtClean="0"/>
              <a:t>37</a:t>
            </a:fld>
            <a:endParaRPr lang="en-US"/>
          </a:p>
        </p:txBody>
      </p:sp>
      <p:sp>
        <p:nvSpPr>
          <p:cNvPr id="6" name="Title 5">
            <a:extLst>
              <a:ext uri="{FF2B5EF4-FFF2-40B4-BE49-F238E27FC236}">
                <a16:creationId xmlns:a16="http://schemas.microsoft.com/office/drawing/2014/main" id="{41DC4E89-5AEA-1621-32B3-66F802B99B51}"/>
              </a:ext>
            </a:extLst>
          </p:cNvPr>
          <p:cNvSpPr>
            <a:spLocks noGrp="1"/>
          </p:cNvSpPr>
          <p:nvPr>
            <p:ph type="title"/>
          </p:nvPr>
        </p:nvSpPr>
        <p:spPr>
          <a:xfrm>
            <a:off x="1190245" y="961240"/>
            <a:ext cx="10134601" cy="924808"/>
          </a:xfrm>
        </p:spPr>
        <p:txBody>
          <a:bodyPr>
            <a:normAutofit/>
          </a:bodyPr>
          <a:lstStyle/>
          <a:p>
            <a:r>
              <a:rPr lang="en-US" sz="5400" dirty="0">
                <a:latin typeface="Curlz MT" panose="04040404050702020202" pitchFamily="82" charset="0"/>
              </a:rPr>
              <a:t>Academy Events</a:t>
            </a:r>
            <a:endParaRPr lang="en-US" sz="5400" dirty="0"/>
          </a:p>
        </p:txBody>
      </p:sp>
      <p:sp>
        <p:nvSpPr>
          <p:cNvPr id="7" name="Text Placeholder 6">
            <a:extLst>
              <a:ext uri="{FF2B5EF4-FFF2-40B4-BE49-F238E27FC236}">
                <a16:creationId xmlns:a16="http://schemas.microsoft.com/office/drawing/2014/main" id="{8DB73D33-A934-D509-8A8A-883EDEADE73A}"/>
              </a:ext>
            </a:extLst>
          </p:cNvPr>
          <p:cNvSpPr>
            <a:spLocks noGrp="1"/>
          </p:cNvSpPr>
          <p:nvPr>
            <p:ph type="body" idx="13"/>
          </p:nvPr>
        </p:nvSpPr>
        <p:spPr/>
        <p:txBody>
          <a:bodyPr>
            <a:normAutofit/>
          </a:bodyPr>
          <a:lstStyle/>
          <a:p>
            <a:r>
              <a:rPr lang="en-US" sz="2800" dirty="0"/>
              <a:t>Academy Games</a:t>
            </a:r>
          </a:p>
        </p:txBody>
      </p:sp>
      <p:sp>
        <p:nvSpPr>
          <p:cNvPr id="8" name="Text Placeholder 7">
            <a:extLst>
              <a:ext uri="{FF2B5EF4-FFF2-40B4-BE49-F238E27FC236}">
                <a16:creationId xmlns:a16="http://schemas.microsoft.com/office/drawing/2014/main" id="{CF9C1A9D-6BAF-BAF5-0CCB-8A99A9717975}"/>
              </a:ext>
            </a:extLst>
          </p:cNvPr>
          <p:cNvSpPr>
            <a:spLocks noGrp="1"/>
          </p:cNvSpPr>
          <p:nvPr>
            <p:ph type="body" idx="14"/>
          </p:nvPr>
        </p:nvSpPr>
        <p:spPr>
          <a:xfrm>
            <a:off x="6373368" y="2372360"/>
            <a:ext cx="5529073" cy="574990"/>
          </a:xfrm>
        </p:spPr>
        <p:txBody>
          <a:bodyPr>
            <a:normAutofit/>
          </a:bodyPr>
          <a:lstStyle/>
          <a:p>
            <a:r>
              <a:rPr lang="en-US" sz="2800" dirty="0"/>
              <a:t> Mentorship: Littles and BIGS</a:t>
            </a:r>
          </a:p>
        </p:txBody>
      </p:sp>
      <p:sp>
        <p:nvSpPr>
          <p:cNvPr id="9" name="Footer Placeholder 8">
            <a:extLst>
              <a:ext uri="{FF2B5EF4-FFF2-40B4-BE49-F238E27FC236}">
                <a16:creationId xmlns:a16="http://schemas.microsoft.com/office/drawing/2014/main" id="{BE62FE7A-6845-AE89-0A24-84250D56E854}"/>
              </a:ext>
            </a:extLst>
          </p:cNvPr>
          <p:cNvSpPr>
            <a:spLocks noGrp="1"/>
          </p:cNvSpPr>
          <p:nvPr>
            <p:ph type="ftr" sz="quarter" idx="11"/>
          </p:nvPr>
        </p:nvSpPr>
        <p:spPr/>
        <p:txBody>
          <a:bodyPr/>
          <a:lstStyle/>
          <a:p>
            <a:r>
              <a:rPr lang="en-US" dirty="0"/>
              <a:t>Pitch deck</a:t>
            </a:r>
          </a:p>
        </p:txBody>
      </p:sp>
      <p:pic>
        <p:nvPicPr>
          <p:cNvPr id="10" name="Picture 9">
            <a:extLst>
              <a:ext uri="{FF2B5EF4-FFF2-40B4-BE49-F238E27FC236}">
                <a16:creationId xmlns:a16="http://schemas.microsoft.com/office/drawing/2014/main" id="{FAECAE66-364C-FD1F-9CEF-3FE69BED6FF7}"/>
              </a:ext>
            </a:extLst>
          </p:cNvPr>
          <p:cNvPicPr>
            <a:picLocks noChangeAspect="1"/>
          </p:cNvPicPr>
          <p:nvPr/>
        </p:nvPicPr>
        <p:blipFill>
          <a:blip r:embed="rId2"/>
          <a:stretch>
            <a:fillRect/>
          </a:stretch>
        </p:blipFill>
        <p:spPr>
          <a:xfrm>
            <a:off x="1691578" y="471653"/>
            <a:ext cx="1420491" cy="1414395"/>
          </a:xfrm>
          <a:prstGeom prst="rect">
            <a:avLst/>
          </a:prstGeom>
        </p:spPr>
      </p:pic>
    </p:spTree>
    <p:extLst>
      <p:ext uri="{BB962C8B-B14F-4D97-AF65-F5344CB8AC3E}">
        <p14:creationId xmlns:p14="http://schemas.microsoft.com/office/powerpoint/2010/main" val="5111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021DC82-834F-2D73-98FD-9373C92472B8}"/>
              </a:ext>
            </a:extLst>
          </p:cNvPr>
          <p:cNvPicPr>
            <a:picLocks noGrp="1" noChangeAspect="1"/>
          </p:cNvPicPr>
          <p:nvPr>
            <p:ph idx="1"/>
          </p:nvPr>
        </p:nvPicPr>
        <p:blipFill>
          <a:blip r:embed="rId2"/>
          <a:stretch>
            <a:fillRect/>
          </a:stretch>
        </p:blipFill>
        <p:spPr>
          <a:xfrm>
            <a:off x="3581399" y="924808"/>
            <a:ext cx="4819208" cy="4811177"/>
          </a:xfrm>
          <a:prstGeom prst="rect">
            <a:avLst/>
          </a:prstGeom>
        </p:spPr>
      </p:pic>
      <p:sp>
        <p:nvSpPr>
          <p:cNvPr id="3" name="Date Placeholder 2">
            <a:extLst>
              <a:ext uri="{FF2B5EF4-FFF2-40B4-BE49-F238E27FC236}">
                <a16:creationId xmlns:a16="http://schemas.microsoft.com/office/drawing/2014/main" id="{F9C93090-0289-8A05-C8DD-38319429C90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FCF6020-40E7-EA71-CE77-C120A64BA9BA}"/>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26FCF291-DB66-87D5-F3DB-3AAE50929C70}"/>
              </a:ext>
            </a:extLst>
          </p:cNvPr>
          <p:cNvSpPr>
            <a:spLocks noGrp="1"/>
          </p:cNvSpPr>
          <p:nvPr>
            <p:ph type="sldNum" sz="quarter" idx="12"/>
          </p:nvPr>
        </p:nvSpPr>
        <p:spPr/>
        <p:txBody>
          <a:bodyPr/>
          <a:lstStyle/>
          <a:p>
            <a:fld id="{9FF96520-E4CE-4EAD-8ABF-1D2297D6B3AA}" type="slidenum">
              <a:rPr lang="en-US" smtClean="0"/>
              <a:t>38</a:t>
            </a:fld>
            <a:endParaRPr lang="en-US"/>
          </a:p>
        </p:txBody>
      </p:sp>
      <p:sp>
        <p:nvSpPr>
          <p:cNvPr id="6" name="Title 5">
            <a:extLst>
              <a:ext uri="{FF2B5EF4-FFF2-40B4-BE49-F238E27FC236}">
                <a16:creationId xmlns:a16="http://schemas.microsoft.com/office/drawing/2014/main" id="{C23D99EE-D0B7-E0EB-C3A0-D32836A2901B}"/>
              </a:ext>
            </a:extLst>
          </p:cNvPr>
          <p:cNvSpPr>
            <a:spLocks noGrp="1"/>
          </p:cNvSpPr>
          <p:nvPr>
            <p:ph type="title"/>
          </p:nvPr>
        </p:nvSpPr>
        <p:spPr>
          <a:xfrm>
            <a:off x="923703" y="0"/>
            <a:ext cx="10134601" cy="924808"/>
          </a:xfrm>
        </p:spPr>
        <p:txBody>
          <a:bodyPr/>
          <a:lstStyle/>
          <a:p>
            <a:pPr algn="ctr"/>
            <a:r>
              <a:rPr lang="en-US" b="1" u="sng" dirty="0">
                <a:solidFill>
                  <a:schemeClr val="tx1">
                    <a:lumMod val="95000"/>
                  </a:schemeClr>
                </a:solidFill>
              </a:rPr>
              <a:t>Due Date</a:t>
            </a:r>
            <a:r>
              <a:rPr lang="en-US" dirty="0">
                <a:solidFill>
                  <a:schemeClr val="tx1">
                    <a:lumMod val="95000"/>
                  </a:schemeClr>
                </a:solidFill>
              </a:rPr>
              <a:t>: </a:t>
            </a:r>
            <a:r>
              <a:rPr lang="en-US" dirty="0">
                <a:solidFill>
                  <a:srgbClr val="FFFF00"/>
                </a:solidFill>
              </a:rPr>
              <a:t>Thursday, August 21</a:t>
            </a:r>
            <a:r>
              <a:rPr lang="en-US" baseline="30000" dirty="0">
                <a:solidFill>
                  <a:srgbClr val="FFFF00"/>
                </a:solidFill>
              </a:rPr>
              <a:t>st</a:t>
            </a:r>
            <a:r>
              <a:rPr lang="en-US" dirty="0">
                <a:solidFill>
                  <a:srgbClr val="FFFF00"/>
                </a:solidFill>
              </a:rPr>
              <a:t> </a:t>
            </a:r>
          </a:p>
        </p:txBody>
      </p:sp>
      <p:sp>
        <p:nvSpPr>
          <p:cNvPr id="8" name="TextBox 7">
            <a:extLst>
              <a:ext uri="{FF2B5EF4-FFF2-40B4-BE49-F238E27FC236}">
                <a16:creationId xmlns:a16="http://schemas.microsoft.com/office/drawing/2014/main" id="{90BA2124-58C4-EB83-AFD7-919241EC46E1}"/>
              </a:ext>
            </a:extLst>
          </p:cNvPr>
          <p:cNvSpPr txBox="1"/>
          <p:nvPr/>
        </p:nvSpPr>
        <p:spPr>
          <a:xfrm>
            <a:off x="838200" y="5933192"/>
            <a:ext cx="11658600" cy="461665"/>
          </a:xfrm>
          <a:prstGeom prst="rect">
            <a:avLst/>
          </a:prstGeom>
          <a:noFill/>
        </p:spPr>
        <p:txBody>
          <a:bodyPr wrap="square" rtlCol="0">
            <a:spAutoFit/>
          </a:bodyPr>
          <a:lstStyle/>
          <a:p>
            <a:r>
              <a:rPr lang="en-US" sz="2400" dirty="0"/>
              <a:t>More details to come soon on 1</a:t>
            </a:r>
            <a:r>
              <a:rPr lang="en-US" sz="2400" baseline="30000" dirty="0"/>
              <a:t>st</a:t>
            </a:r>
            <a:r>
              <a:rPr lang="en-US" sz="2400" dirty="0"/>
              <a:t> ‘</a:t>
            </a:r>
            <a:r>
              <a:rPr lang="en-US" sz="2400" dirty="0">
                <a:solidFill>
                  <a:srgbClr val="92D050"/>
                </a:solidFill>
              </a:rPr>
              <a:t>Little/Big Meeting</a:t>
            </a:r>
            <a:r>
              <a:rPr lang="en-US" sz="2400" dirty="0"/>
              <a:t>’ that will happen after Labor Day!</a:t>
            </a:r>
          </a:p>
        </p:txBody>
      </p:sp>
      <p:sp>
        <p:nvSpPr>
          <p:cNvPr id="9" name="Oval 8">
            <a:extLst>
              <a:ext uri="{FF2B5EF4-FFF2-40B4-BE49-F238E27FC236}">
                <a16:creationId xmlns:a16="http://schemas.microsoft.com/office/drawing/2014/main" id="{DEFE7F42-088F-1820-459F-A56D4A707A2B}"/>
              </a:ext>
            </a:extLst>
          </p:cNvPr>
          <p:cNvSpPr/>
          <p:nvPr/>
        </p:nvSpPr>
        <p:spPr>
          <a:xfrm rot="20688515">
            <a:off x="283464" y="1353312"/>
            <a:ext cx="2895599" cy="1810512"/>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7243C8-7414-764F-3AE0-5916C3E03EB0}"/>
              </a:ext>
            </a:extLst>
          </p:cNvPr>
          <p:cNvSpPr txBox="1"/>
          <p:nvPr/>
        </p:nvSpPr>
        <p:spPr>
          <a:xfrm rot="20519153">
            <a:off x="457075" y="1763751"/>
            <a:ext cx="2835337" cy="923330"/>
          </a:xfrm>
          <a:prstGeom prst="rect">
            <a:avLst/>
          </a:prstGeom>
          <a:noFill/>
        </p:spPr>
        <p:txBody>
          <a:bodyPr wrap="square" rtlCol="0">
            <a:spAutoFit/>
          </a:bodyPr>
          <a:lstStyle/>
          <a:p>
            <a:r>
              <a:rPr lang="en-US" dirty="0"/>
              <a:t>  Link is also on the PCHS website under</a:t>
            </a:r>
          </a:p>
          <a:p>
            <a:r>
              <a:rPr lang="en-US" dirty="0"/>
              <a:t> ‘</a:t>
            </a:r>
            <a:r>
              <a:rPr lang="en-US" i="1" dirty="0"/>
              <a:t>Academy Program</a:t>
            </a:r>
            <a:r>
              <a:rPr lang="en-US" dirty="0"/>
              <a:t>’!</a:t>
            </a:r>
          </a:p>
        </p:txBody>
      </p:sp>
    </p:spTree>
    <p:extLst>
      <p:ext uri="{BB962C8B-B14F-4D97-AF65-F5344CB8AC3E}">
        <p14:creationId xmlns:p14="http://schemas.microsoft.com/office/powerpoint/2010/main" val="247886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23B61F5-D781-4CFC-B792-0F21854BE88E}"/>
              </a:ext>
            </a:extLst>
          </p:cNvPr>
          <p:cNvSpPr>
            <a:spLocks noGrp="1"/>
          </p:cNvSpPr>
          <p:nvPr>
            <p:ph idx="1"/>
          </p:nvPr>
        </p:nvSpPr>
        <p:spPr>
          <a:xfrm>
            <a:off x="325080" y="1828800"/>
            <a:ext cx="11697416" cy="5029200"/>
          </a:xfrm>
        </p:spPr>
        <p:txBody>
          <a:bodyPr vert="horz" lIns="91440" tIns="45720" rIns="91440" bIns="45720" rtlCol="0">
            <a:normAutofit/>
          </a:bodyPr>
          <a:lstStyle/>
          <a:p>
            <a:pPr marL="0" indent="0">
              <a:buNone/>
            </a:pPr>
            <a:r>
              <a:rPr lang="en-US" sz="1800" b="1" u="sng" dirty="0"/>
              <a:t>1</a:t>
            </a:r>
            <a:r>
              <a:rPr lang="en-US" sz="1800" b="1" u="sng" baseline="30000" dirty="0"/>
              <a:t>st</a:t>
            </a:r>
            <a:r>
              <a:rPr lang="en-US" sz="1800" b="1" u="sng" dirty="0"/>
              <a:t> Semester</a:t>
            </a:r>
            <a:r>
              <a:rPr lang="en-US" sz="1800" dirty="0"/>
              <a:t>- </a:t>
            </a:r>
            <a:r>
              <a:rPr lang="en-US" sz="1800" dirty="0">
                <a:solidFill>
                  <a:srgbClr val="00B050"/>
                </a:solidFill>
              </a:rPr>
              <a:t>August/September</a:t>
            </a:r>
          </a:p>
          <a:p>
            <a:r>
              <a:rPr lang="en-US" sz="1800" dirty="0"/>
              <a:t>Popcorn and Cookie Dough Fundraiser</a:t>
            </a:r>
          </a:p>
          <a:p>
            <a:endParaRPr lang="en-US" sz="1800" dirty="0"/>
          </a:p>
          <a:p>
            <a:endParaRPr lang="en-US" sz="1800" dirty="0"/>
          </a:p>
          <a:p>
            <a:endParaRPr lang="en-US" sz="1800" dirty="0"/>
          </a:p>
          <a:p>
            <a:endParaRPr lang="en-US" sz="1800" dirty="0"/>
          </a:p>
          <a:p>
            <a:pPr marL="0" indent="0">
              <a:buNone/>
            </a:pPr>
            <a:endParaRPr lang="en-US" sz="1800" dirty="0"/>
          </a:p>
          <a:p>
            <a:endParaRPr lang="en-US" sz="1800" dirty="0"/>
          </a:p>
          <a:p>
            <a:pPr marL="0" indent="0">
              <a:buNone/>
            </a:pPr>
            <a:r>
              <a:rPr lang="en-US" sz="1800" b="1" u="sng" dirty="0"/>
              <a:t>2</a:t>
            </a:r>
            <a:r>
              <a:rPr lang="en-US" sz="1800" b="1" u="sng" baseline="30000" dirty="0"/>
              <a:t>nd</a:t>
            </a:r>
            <a:r>
              <a:rPr lang="en-US" sz="1800" b="1" u="sng" dirty="0"/>
              <a:t> Semester</a:t>
            </a:r>
            <a:r>
              <a:rPr lang="en-US" sz="1800" dirty="0"/>
              <a:t>-</a:t>
            </a:r>
            <a:r>
              <a:rPr lang="en-US" sz="1800" dirty="0">
                <a:solidFill>
                  <a:srgbClr val="FFC000"/>
                </a:solidFill>
              </a:rPr>
              <a:t> February/March</a:t>
            </a:r>
          </a:p>
          <a:p>
            <a:pPr marL="0" indent="0">
              <a:buNone/>
            </a:pPr>
            <a:r>
              <a:rPr lang="en-US" sz="1800" dirty="0"/>
              <a:t>Do you have any ideas fundraising ideas?! </a:t>
            </a:r>
          </a:p>
          <a:p>
            <a:pPr marL="0" indent="0">
              <a:buNone/>
            </a:pPr>
            <a:r>
              <a:rPr lang="en-US" sz="1800" dirty="0"/>
              <a:t>Please see your Academy Leadership Representative!</a:t>
            </a:r>
          </a:p>
        </p:txBody>
      </p:sp>
      <p:sp>
        <p:nvSpPr>
          <p:cNvPr id="20" name="Date Placeholder 2">
            <a:extLst>
              <a:ext uri="{FF2B5EF4-FFF2-40B4-BE49-F238E27FC236}">
                <a16:creationId xmlns:a16="http://schemas.microsoft.com/office/drawing/2014/main" id="{FCC3EFF5-B23E-E3ED-22DF-85D79243A08B}"/>
              </a:ext>
            </a:extLst>
          </p:cNvPr>
          <p:cNvSpPr>
            <a:spLocks noGrp="1"/>
          </p:cNvSpPr>
          <p:nvPr>
            <p:ph type="dt" sz="half" idx="10"/>
          </p:nvPr>
        </p:nvSpPr>
        <p:spPr>
          <a:xfrm>
            <a:off x="838200" y="6356350"/>
            <a:ext cx="2743200" cy="365125"/>
          </a:xfrm>
        </p:spPr>
        <p:txBody>
          <a:bodyPr/>
          <a:lstStyle/>
          <a:p>
            <a:endParaRPr lang="en-US"/>
          </a:p>
        </p:txBody>
      </p:sp>
      <p:sp>
        <p:nvSpPr>
          <p:cNvPr id="22" name="Footer Placeholder 3">
            <a:extLst>
              <a:ext uri="{FF2B5EF4-FFF2-40B4-BE49-F238E27FC236}">
                <a16:creationId xmlns:a16="http://schemas.microsoft.com/office/drawing/2014/main" id="{01476FDE-351C-AA27-BDD6-AA92CB0DFEEB}"/>
              </a:ext>
            </a:extLst>
          </p:cNvPr>
          <p:cNvSpPr>
            <a:spLocks noGrp="1"/>
          </p:cNvSpPr>
          <p:nvPr>
            <p:ph type="ftr" sz="quarter" idx="11"/>
          </p:nvPr>
        </p:nvSpPr>
        <p:spPr>
          <a:xfrm>
            <a:off x="4038600" y="6356350"/>
            <a:ext cx="4114800" cy="365125"/>
          </a:xfrm>
        </p:spPr>
        <p:txBody>
          <a:bodyPr/>
          <a:lstStyle/>
          <a:p>
            <a:pPr>
              <a:spcAft>
                <a:spcPts val="600"/>
              </a:spcAft>
            </a:pPr>
            <a:r>
              <a:rPr lang="en-US"/>
              <a:t>Pitch deck</a:t>
            </a:r>
          </a:p>
        </p:txBody>
      </p:sp>
      <p:sp>
        <p:nvSpPr>
          <p:cNvPr id="24" name="Slide Number Placeholder 4">
            <a:extLst>
              <a:ext uri="{FF2B5EF4-FFF2-40B4-BE49-F238E27FC236}">
                <a16:creationId xmlns:a16="http://schemas.microsoft.com/office/drawing/2014/main" id="{89867C70-2D1B-D442-91E6-4AB023FB9181}"/>
              </a:ext>
            </a:extLst>
          </p:cNvPr>
          <p:cNvSpPr>
            <a:spLocks noGrp="1"/>
          </p:cNvSpPr>
          <p:nvPr>
            <p:ph type="sldNum" sz="quarter" idx="12"/>
          </p:nvPr>
        </p:nvSpPr>
        <p:spPr>
          <a:xfrm>
            <a:off x="8610600" y="6356350"/>
            <a:ext cx="2743200" cy="365125"/>
          </a:xfrm>
        </p:spPr>
        <p:txBody>
          <a:bodyPr/>
          <a:lstStyle/>
          <a:p>
            <a:pPr>
              <a:spcAft>
                <a:spcPts val="600"/>
              </a:spcAft>
            </a:pPr>
            <a:fld id="{9FF96520-E4CE-4EAD-8ABF-1D2297D6B3AA}" type="slidenum">
              <a:rPr lang="en-US" smtClean="0"/>
              <a:pPr>
                <a:spcAft>
                  <a:spcPts val="600"/>
                </a:spcAft>
              </a:pPr>
              <a:t>39</a:t>
            </a:fld>
            <a:endParaRPr lang="en-US"/>
          </a:p>
        </p:txBody>
      </p:sp>
      <p:sp>
        <p:nvSpPr>
          <p:cNvPr id="13" name="Title 12">
            <a:extLst>
              <a:ext uri="{FF2B5EF4-FFF2-40B4-BE49-F238E27FC236}">
                <a16:creationId xmlns:a16="http://schemas.microsoft.com/office/drawing/2014/main" id="{01CADD01-8A5A-4613-8B3E-E7EC59014D8F}"/>
              </a:ext>
            </a:extLst>
          </p:cNvPr>
          <p:cNvSpPr>
            <a:spLocks noGrp="1"/>
          </p:cNvSpPr>
          <p:nvPr>
            <p:ph type="title"/>
          </p:nvPr>
        </p:nvSpPr>
        <p:spPr>
          <a:xfrm>
            <a:off x="-975166" y="767467"/>
            <a:ext cx="13911943" cy="924808"/>
          </a:xfrm>
        </p:spPr>
        <p:txBody>
          <a:bodyPr anchor="ctr">
            <a:noAutofit/>
          </a:bodyPr>
          <a:lstStyle/>
          <a:p>
            <a:r>
              <a:rPr lang="en-US" sz="4800" dirty="0"/>
              <a:t>                                  </a:t>
            </a:r>
            <a:r>
              <a:rPr lang="en-US" sz="4800" b="1" dirty="0"/>
              <a:t>2025-26</a:t>
            </a:r>
            <a:r>
              <a:rPr lang="en-US" sz="4800" dirty="0"/>
              <a:t>  Fundraisers</a:t>
            </a:r>
          </a:p>
        </p:txBody>
      </p:sp>
      <p:pic>
        <p:nvPicPr>
          <p:cNvPr id="2" name="Picture 1">
            <a:extLst>
              <a:ext uri="{FF2B5EF4-FFF2-40B4-BE49-F238E27FC236}">
                <a16:creationId xmlns:a16="http://schemas.microsoft.com/office/drawing/2014/main" id="{43DC1F05-B61F-5D4B-3D6A-E15D7724A7B3}"/>
              </a:ext>
            </a:extLst>
          </p:cNvPr>
          <p:cNvPicPr>
            <a:picLocks noChangeAspect="1"/>
          </p:cNvPicPr>
          <p:nvPr/>
        </p:nvPicPr>
        <p:blipFill>
          <a:blip r:embed="rId2"/>
          <a:stretch>
            <a:fillRect/>
          </a:stretch>
        </p:blipFill>
        <p:spPr>
          <a:xfrm>
            <a:off x="1499554" y="60269"/>
            <a:ext cx="1420491" cy="1414395"/>
          </a:xfrm>
          <a:prstGeom prst="rect">
            <a:avLst/>
          </a:prstGeom>
        </p:spPr>
      </p:pic>
      <p:pic>
        <p:nvPicPr>
          <p:cNvPr id="4" name="Picture 3">
            <a:extLst>
              <a:ext uri="{FF2B5EF4-FFF2-40B4-BE49-F238E27FC236}">
                <a16:creationId xmlns:a16="http://schemas.microsoft.com/office/drawing/2014/main" id="{68F87AFC-E1FE-89BA-762A-80806DD4A4D4}"/>
              </a:ext>
            </a:extLst>
          </p:cNvPr>
          <p:cNvPicPr>
            <a:picLocks noChangeAspect="1"/>
          </p:cNvPicPr>
          <p:nvPr/>
        </p:nvPicPr>
        <p:blipFill>
          <a:blip r:embed="rId3"/>
          <a:stretch>
            <a:fillRect/>
          </a:stretch>
        </p:blipFill>
        <p:spPr>
          <a:xfrm>
            <a:off x="4620727" y="1828800"/>
            <a:ext cx="3603531" cy="3620292"/>
          </a:xfrm>
          <a:prstGeom prst="rect">
            <a:avLst/>
          </a:prstGeom>
        </p:spPr>
      </p:pic>
      <p:pic>
        <p:nvPicPr>
          <p:cNvPr id="6" name="Picture 5">
            <a:extLst>
              <a:ext uri="{FF2B5EF4-FFF2-40B4-BE49-F238E27FC236}">
                <a16:creationId xmlns:a16="http://schemas.microsoft.com/office/drawing/2014/main" id="{6BBB0C0F-3690-04EC-D54B-234B78644E35}"/>
              </a:ext>
            </a:extLst>
          </p:cNvPr>
          <p:cNvPicPr>
            <a:picLocks noChangeAspect="1"/>
          </p:cNvPicPr>
          <p:nvPr/>
        </p:nvPicPr>
        <p:blipFill>
          <a:blip r:embed="rId4"/>
          <a:stretch>
            <a:fillRect/>
          </a:stretch>
        </p:blipFill>
        <p:spPr>
          <a:xfrm>
            <a:off x="8465292" y="1828800"/>
            <a:ext cx="3033816" cy="3633030"/>
          </a:xfrm>
          <a:prstGeom prst="rect">
            <a:avLst/>
          </a:prstGeom>
        </p:spPr>
      </p:pic>
      <p:sp>
        <p:nvSpPr>
          <p:cNvPr id="7" name="Arrow: Down 6">
            <a:extLst>
              <a:ext uri="{FF2B5EF4-FFF2-40B4-BE49-F238E27FC236}">
                <a16:creationId xmlns:a16="http://schemas.microsoft.com/office/drawing/2014/main" id="{DFAA4767-F12E-F1D1-244C-611408DD18F4}"/>
              </a:ext>
            </a:extLst>
          </p:cNvPr>
          <p:cNvSpPr/>
          <p:nvPr/>
        </p:nvSpPr>
        <p:spPr>
          <a:xfrm rot="17883708">
            <a:off x="3184645" y="2236514"/>
            <a:ext cx="635488" cy="19227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42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8A206D7-7363-01CC-92CB-46E8E03CBAC0}"/>
              </a:ext>
            </a:extLst>
          </p:cNvPr>
          <p:cNvPicPr>
            <a:picLocks noGrp="1" noChangeAspect="1"/>
          </p:cNvPicPr>
          <p:nvPr>
            <p:ph sz="half" idx="1"/>
          </p:nvPr>
        </p:nvPicPr>
        <p:blipFill>
          <a:blip r:embed="rId2"/>
          <a:stretch>
            <a:fillRect/>
          </a:stretch>
        </p:blipFill>
        <p:spPr>
          <a:xfrm>
            <a:off x="1511559" y="3185038"/>
            <a:ext cx="2513382" cy="2991924"/>
          </a:xfrm>
        </p:spPr>
      </p:pic>
      <p:pic>
        <p:nvPicPr>
          <p:cNvPr id="13" name="Content Placeholder 12">
            <a:extLst>
              <a:ext uri="{FF2B5EF4-FFF2-40B4-BE49-F238E27FC236}">
                <a16:creationId xmlns:a16="http://schemas.microsoft.com/office/drawing/2014/main" id="{DDC5FE86-1750-999A-A6D1-88A8B62C6256}"/>
              </a:ext>
            </a:extLst>
          </p:cNvPr>
          <p:cNvPicPr>
            <a:picLocks noGrp="1" noChangeAspect="1"/>
          </p:cNvPicPr>
          <p:nvPr>
            <p:ph sz="half" idx="2"/>
          </p:nvPr>
        </p:nvPicPr>
        <p:blipFill>
          <a:blip r:embed="rId3"/>
          <a:stretch>
            <a:fillRect/>
          </a:stretch>
        </p:blipFill>
        <p:spPr>
          <a:xfrm>
            <a:off x="8048873" y="3185038"/>
            <a:ext cx="2513383" cy="2991925"/>
          </a:xfrm>
        </p:spPr>
      </p:pic>
      <p:sp>
        <p:nvSpPr>
          <p:cNvPr id="4" name="Date Placeholder 3">
            <a:extLst>
              <a:ext uri="{FF2B5EF4-FFF2-40B4-BE49-F238E27FC236}">
                <a16:creationId xmlns:a16="http://schemas.microsoft.com/office/drawing/2014/main" id="{F4481C7A-D64B-9E4C-B8F6-5F0914F0347E}"/>
              </a:ext>
            </a:extLst>
          </p:cNvPr>
          <p:cNvSpPr>
            <a:spLocks noGrp="1"/>
          </p:cNvSpPr>
          <p:nvPr>
            <p:ph type="dt" sz="half" idx="10"/>
          </p:nvPr>
        </p:nvSpPr>
        <p:spPr>
          <a:xfrm>
            <a:off x="2209796" y="6334126"/>
            <a:ext cx="2743200"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ELA</a:t>
            </a:r>
          </a:p>
        </p:txBody>
      </p:sp>
      <p:sp>
        <p:nvSpPr>
          <p:cNvPr id="5" name="Slide Number Placeholder 4">
            <a:extLst>
              <a:ext uri="{FF2B5EF4-FFF2-40B4-BE49-F238E27FC236}">
                <a16:creationId xmlns:a16="http://schemas.microsoft.com/office/drawing/2014/main" id="{97E22F51-F428-5C22-131A-CF2CC7128B71}"/>
              </a:ext>
            </a:extLst>
          </p:cNvPr>
          <p:cNvSpPr>
            <a:spLocks noGrp="1"/>
          </p:cNvSpPr>
          <p:nvPr>
            <p:ph type="sldNum" sz="quarter" idx="12"/>
          </p:nvPr>
        </p:nvSpPr>
        <p:spPr/>
        <p:txBody>
          <a:bodyPr/>
          <a:lstStyle/>
          <a:p>
            <a:fld id="{9FF96520-E4CE-4EAD-8ABF-1D2297D6B3AA}" type="slidenum">
              <a:rPr lang="en-US" smtClean="0"/>
              <a:t>4</a:t>
            </a:fld>
            <a:endParaRPr lang="en-US"/>
          </a:p>
        </p:txBody>
      </p:sp>
      <p:sp>
        <p:nvSpPr>
          <p:cNvPr id="6" name="Title 5">
            <a:extLst>
              <a:ext uri="{FF2B5EF4-FFF2-40B4-BE49-F238E27FC236}">
                <a16:creationId xmlns:a16="http://schemas.microsoft.com/office/drawing/2014/main" id="{3F252570-02AD-35AA-2A39-2AF55BA8653C}"/>
              </a:ext>
            </a:extLst>
          </p:cNvPr>
          <p:cNvSpPr>
            <a:spLocks noGrp="1"/>
          </p:cNvSpPr>
          <p:nvPr>
            <p:ph type="title"/>
          </p:nvPr>
        </p:nvSpPr>
        <p:spPr>
          <a:xfrm>
            <a:off x="1034142" y="815366"/>
            <a:ext cx="10134601" cy="924808"/>
          </a:xfrm>
        </p:spPr>
        <p:txBody>
          <a:bodyPr>
            <a:normAutofit fontScale="90000"/>
          </a:bodyPr>
          <a:lstStyle/>
          <a:p>
            <a:r>
              <a:rPr lang="en-US" sz="4400" dirty="0">
                <a:solidFill>
                  <a:schemeClr val="tx1"/>
                </a:solidFill>
              </a:rPr>
              <a:t>2025-26 </a:t>
            </a:r>
            <a:br>
              <a:rPr lang="en-US" sz="4400" dirty="0">
                <a:solidFill>
                  <a:schemeClr val="tx1"/>
                </a:solidFill>
              </a:rPr>
            </a:br>
            <a:r>
              <a:rPr lang="en-US" sz="4400" dirty="0">
                <a:solidFill>
                  <a:schemeClr val="tx1"/>
                </a:solidFill>
              </a:rPr>
              <a:t>Academy Staff</a:t>
            </a:r>
          </a:p>
        </p:txBody>
      </p:sp>
      <p:sp>
        <p:nvSpPr>
          <p:cNvPr id="7" name="Text Placeholder 6">
            <a:extLst>
              <a:ext uri="{FF2B5EF4-FFF2-40B4-BE49-F238E27FC236}">
                <a16:creationId xmlns:a16="http://schemas.microsoft.com/office/drawing/2014/main" id="{F0DC1303-F93D-5DC4-1954-CC9B4A0EBBDE}"/>
              </a:ext>
            </a:extLst>
          </p:cNvPr>
          <p:cNvSpPr>
            <a:spLocks noGrp="1"/>
          </p:cNvSpPr>
          <p:nvPr>
            <p:ph type="body" idx="13"/>
          </p:nvPr>
        </p:nvSpPr>
        <p:spPr/>
        <p:txBody>
          <a:bodyPr>
            <a:noAutofit/>
          </a:bodyPr>
          <a:lstStyle/>
          <a:p>
            <a:r>
              <a:rPr lang="en-US" sz="3600" dirty="0">
                <a:latin typeface="Gabriola" panose="04040605051002020D02" pitchFamily="82" charset="0"/>
              </a:rPr>
              <a:t>Ms. Ali</a:t>
            </a:r>
          </a:p>
        </p:txBody>
      </p:sp>
      <p:sp>
        <p:nvSpPr>
          <p:cNvPr id="8" name="Text Placeholder 7">
            <a:extLst>
              <a:ext uri="{FF2B5EF4-FFF2-40B4-BE49-F238E27FC236}">
                <a16:creationId xmlns:a16="http://schemas.microsoft.com/office/drawing/2014/main" id="{927EB052-57C2-5CD2-365D-B4B39F2644E5}"/>
              </a:ext>
            </a:extLst>
          </p:cNvPr>
          <p:cNvSpPr>
            <a:spLocks noGrp="1"/>
          </p:cNvSpPr>
          <p:nvPr>
            <p:ph type="body" idx="14"/>
          </p:nvPr>
        </p:nvSpPr>
        <p:spPr/>
        <p:txBody>
          <a:bodyPr>
            <a:noAutofit/>
          </a:bodyPr>
          <a:lstStyle/>
          <a:p>
            <a:r>
              <a:rPr lang="en-US" sz="3600" dirty="0">
                <a:latin typeface="Gabriola" panose="04040605051002020D02" pitchFamily="82" charset="0"/>
              </a:rPr>
              <a:t>Ms. Nero-self</a:t>
            </a:r>
          </a:p>
        </p:txBody>
      </p:sp>
      <p:sp>
        <p:nvSpPr>
          <p:cNvPr id="9" name="Footer Placeholder 8">
            <a:extLst>
              <a:ext uri="{FF2B5EF4-FFF2-40B4-BE49-F238E27FC236}">
                <a16:creationId xmlns:a16="http://schemas.microsoft.com/office/drawing/2014/main" id="{96C51730-909D-06D5-A69A-AC8AB9789FC8}"/>
              </a:ext>
            </a:extLst>
          </p:cNvPr>
          <p:cNvSpPr>
            <a:spLocks noGrp="1"/>
          </p:cNvSpPr>
          <p:nvPr>
            <p:ph type="ftr" sz="quarter" idx="11"/>
          </p:nvPr>
        </p:nvSpPr>
        <p:spPr>
          <a:xfrm>
            <a:off x="8778344" y="6334127"/>
            <a:ext cx="3038469"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ELA</a:t>
            </a:r>
          </a:p>
          <a:p>
            <a:endParaRPr lang="en-US" dirty="0"/>
          </a:p>
        </p:txBody>
      </p:sp>
    </p:spTree>
    <p:extLst>
      <p:ext uri="{BB962C8B-B14F-4D97-AF65-F5344CB8AC3E}">
        <p14:creationId xmlns:p14="http://schemas.microsoft.com/office/powerpoint/2010/main" val="2372748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A23B61F5-D781-4CFC-B792-0F21854BE88E}"/>
              </a:ext>
            </a:extLst>
          </p:cNvPr>
          <p:cNvSpPr>
            <a:spLocks noGrp="1"/>
          </p:cNvSpPr>
          <p:nvPr>
            <p:ph idx="1"/>
          </p:nvPr>
        </p:nvSpPr>
        <p:spPr>
          <a:xfrm>
            <a:off x="251927" y="1712508"/>
            <a:ext cx="10916816" cy="5029200"/>
          </a:xfrm>
        </p:spPr>
        <p:txBody>
          <a:bodyPr vert="horz" lIns="91440" tIns="45720" rIns="91440" bIns="45720" rtlCol="0">
            <a:normAutofit fontScale="92500" lnSpcReduction="10000"/>
          </a:bodyPr>
          <a:lstStyle/>
          <a:p>
            <a:r>
              <a:rPr lang="en-US" sz="2600" dirty="0"/>
              <a:t>You have a chance this year to purchase Academy Gear! We will have a selection of embroidered and screen printed options. Flyers will be distributed via email, website, and through printed flyers.</a:t>
            </a:r>
          </a:p>
          <a:p>
            <a:endParaRPr lang="en-US" sz="2600" u="sng" dirty="0"/>
          </a:p>
          <a:p>
            <a:r>
              <a:rPr lang="en-US" sz="2600" u="sng" dirty="0"/>
              <a:t>Store Front </a:t>
            </a:r>
          </a:p>
          <a:p>
            <a:pPr lvl="1"/>
            <a:r>
              <a:rPr lang="en-US" sz="2600" dirty="0"/>
              <a:t>Opens:</a:t>
            </a:r>
          </a:p>
          <a:p>
            <a:pPr lvl="2"/>
            <a:r>
              <a:rPr lang="en-US" sz="2600" dirty="0"/>
              <a:t> Monday, August  11</a:t>
            </a:r>
            <a:r>
              <a:rPr lang="en-US" sz="2600" baseline="30000" dirty="0"/>
              <a:t>th</a:t>
            </a:r>
            <a:r>
              <a:rPr lang="en-US" sz="2600" dirty="0"/>
              <a:t>  </a:t>
            </a:r>
          </a:p>
          <a:p>
            <a:pPr lvl="1"/>
            <a:r>
              <a:rPr lang="en-US" sz="2600" dirty="0"/>
              <a:t>Closes:</a:t>
            </a:r>
          </a:p>
          <a:p>
            <a:pPr lvl="2"/>
            <a:r>
              <a:rPr lang="en-US" sz="2600" dirty="0"/>
              <a:t> Wednesday, August 20th</a:t>
            </a:r>
          </a:p>
          <a:p>
            <a:pPr marL="0" indent="0">
              <a:buNone/>
            </a:pPr>
            <a:endParaRPr lang="en-US" sz="2600" dirty="0"/>
          </a:p>
          <a:p>
            <a:r>
              <a:rPr lang="en-US" sz="2600" u="sng" dirty="0"/>
              <a:t>Payment Options</a:t>
            </a:r>
          </a:p>
          <a:p>
            <a:pPr lvl="1"/>
            <a:r>
              <a:rPr lang="en-US" sz="2600" dirty="0"/>
              <a:t>All major credit cards</a:t>
            </a:r>
          </a:p>
          <a:p>
            <a:pPr lvl="1"/>
            <a:r>
              <a:rPr lang="en-US" sz="2600" dirty="0"/>
              <a:t>Debt cards</a:t>
            </a:r>
          </a:p>
        </p:txBody>
      </p:sp>
      <p:sp>
        <p:nvSpPr>
          <p:cNvPr id="20" name="Date Placeholder 2">
            <a:extLst>
              <a:ext uri="{FF2B5EF4-FFF2-40B4-BE49-F238E27FC236}">
                <a16:creationId xmlns:a16="http://schemas.microsoft.com/office/drawing/2014/main" id="{FCC3EFF5-B23E-E3ED-22DF-85D79243A08B}"/>
              </a:ext>
            </a:extLst>
          </p:cNvPr>
          <p:cNvSpPr>
            <a:spLocks noGrp="1"/>
          </p:cNvSpPr>
          <p:nvPr>
            <p:ph type="dt" sz="half" idx="10"/>
          </p:nvPr>
        </p:nvSpPr>
        <p:spPr>
          <a:xfrm>
            <a:off x="838200" y="6356350"/>
            <a:ext cx="2743200" cy="365125"/>
          </a:xfrm>
        </p:spPr>
        <p:txBody>
          <a:bodyPr/>
          <a:lstStyle/>
          <a:p>
            <a:endParaRPr lang="en-US"/>
          </a:p>
        </p:txBody>
      </p:sp>
      <p:sp>
        <p:nvSpPr>
          <p:cNvPr id="22" name="Footer Placeholder 3">
            <a:extLst>
              <a:ext uri="{FF2B5EF4-FFF2-40B4-BE49-F238E27FC236}">
                <a16:creationId xmlns:a16="http://schemas.microsoft.com/office/drawing/2014/main" id="{01476FDE-351C-AA27-BDD6-AA92CB0DFEEB}"/>
              </a:ext>
            </a:extLst>
          </p:cNvPr>
          <p:cNvSpPr>
            <a:spLocks noGrp="1"/>
          </p:cNvSpPr>
          <p:nvPr>
            <p:ph type="ftr" sz="quarter" idx="11"/>
          </p:nvPr>
        </p:nvSpPr>
        <p:spPr>
          <a:xfrm>
            <a:off x="4038600" y="6356350"/>
            <a:ext cx="4114800" cy="365125"/>
          </a:xfrm>
        </p:spPr>
        <p:txBody>
          <a:bodyPr/>
          <a:lstStyle/>
          <a:p>
            <a:pPr>
              <a:spcAft>
                <a:spcPts val="600"/>
              </a:spcAft>
            </a:pPr>
            <a:r>
              <a:rPr lang="en-US"/>
              <a:t>Pitch deck</a:t>
            </a:r>
          </a:p>
        </p:txBody>
      </p:sp>
      <p:sp>
        <p:nvSpPr>
          <p:cNvPr id="24" name="Slide Number Placeholder 4">
            <a:extLst>
              <a:ext uri="{FF2B5EF4-FFF2-40B4-BE49-F238E27FC236}">
                <a16:creationId xmlns:a16="http://schemas.microsoft.com/office/drawing/2014/main" id="{89867C70-2D1B-D442-91E6-4AB023FB9181}"/>
              </a:ext>
            </a:extLst>
          </p:cNvPr>
          <p:cNvSpPr>
            <a:spLocks noGrp="1"/>
          </p:cNvSpPr>
          <p:nvPr>
            <p:ph type="sldNum" sz="quarter" idx="12"/>
          </p:nvPr>
        </p:nvSpPr>
        <p:spPr>
          <a:xfrm>
            <a:off x="8610600" y="6356350"/>
            <a:ext cx="2743200" cy="365125"/>
          </a:xfrm>
        </p:spPr>
        <p:txBody>
          <a:bodyPr/>
          <a:lstStyle/>
          <a:p>
            <a:pPr>
              <a:spcAft>
                <a:spcPts val="600"/>
              </a:spcAft>
            </a:pPr>
            <a:fld id="{9FF96520-E4CE-4EAD-8ABF-1D2297D6B3AA}" type="slidenum">
              <a:rPr lang="en-US" smtClean="0"/>
              <a:pPr>
                <a:spcAft>
                  <a:spcPts val="600"/>
                </a:spcAft>
              </a:pPr>
              <a:t>40</a:t>
            </a:fld>
            <a:endParaRPr lang="en-US"/>
          </a:p>
        </p:txBody>
      </p:sp>
      <p:sp>
        <p:nvSpPr>
          <p:cNvPr id="13" name="Title 12">
            <a:extLst>
              <a:ext uri="{FF2B5EF4-FFF2-40B4-BE49-F238E27FC236}">
                <a16:creationId xmlns:a16="http://schemas.microsoft.com/office/drawing/2014/main" id="{01CADD01-8A5A-4613-8B3E-E7EC59014D8F}"/>
              </a:ext>
            </a:extLst>
          </p:cNvPr>
          <p:cNvSpPr>
            <a:spLocks noGrp="1"/>
          </p:cNvSpPr>
          <p:nvPr>
            <p:ph type="title"/>
          </p:nvPr>
        </p:nvSpPr>
        <p:spPr>
          <a:xfrm>
            <a:off x="-1082007" y="500178"/>
            <a:ext cx="13911943" cy="924808"/>
          </a:xfrm>
        </p:spPr>
        <p:txBody>
          <a:bodyPr anchor="ctr">
            <a:noAutofit/>
          </a:bodyPr>
          <a:lstStyle/>
          <a:p>
            <a:r>
              <a:rPr lang="en-US" sz="4800" dirty="0"/>
              <a:t>                                  </a:t>
            </a:r>
            <a:r>
              <a:rPr lang="en-US" sz="4800" b="1" dirty="0"/>
              <a:t>2025-26</a:t>
            </a:r>
            <a:r>
              <a:rPr lang="en-US" sz="4800" dirty="0"/>
              <a:t>  Academy Gear</a:t>
            </a:r>
          </a:p>
        </p:txBody>
      </p:sp>
      <p:pic>
        <p:nvPicPr>
          <p:cNvPr id="2" name="Picture 1">
            <a:extLst>
              <a:ext uri="{FF2B5EF4-FFF2-40B4-BE49-F238E27FC236}">
                <a16:creationId xmlns:a16="http://schemas.microsoft.com/office/drawing/2014/main" id="{9E642FAC-5EB6-1177-943C-BA659DD8006F}"/>
              </a:ext>
            </a:extLst>
          </p:cNvPr>
          <p:cNvPicPr>
            <a:picLocks noChangeAspect="1"/>
          </p:cNvPicPr>
          <p:nvPr/>
        </p:nvPicPr>
        <p:blipFill>
          <a:blip r:embed="rId2"/>
          <a:stretch>
            <a:fillRect/>
          </a:stretch>
        </p:blipFill>
        <p:spPr>
          <a:xfrm>
            <a:off x="1352769" y="78503"/>
            <a:ext cx="1420491" cy="1414395"/>
          </a:xfrm>
          <a:prstGeom prst="rect">
            <a:avLst/>
          </a:prstGeom>
        </p:spPr>
      </p:pic>
    </p:spTree>
    <p:extLst>
      <p:ext uri="{BB962C8B-B14F-4D97-AF65-F5344CB8AC3E}">
        <p14:creationId xmlns:p14="http://schemas.microsoft.com/office/powerpoint/2010/main" val="3070175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1CADD01-8A5A-4613-8B3E-E7EC59014D8F}"/>
              </a:ext>
            </a:extLst>
          </p:cNvPr>
          <p:cNvSpPr>
            <a:spLocks noGrp="1"/>
          </p:cNvSpPr>
          <p:nvPr>
            <p:ph type="title"/>
          </p:nvPr>
        </p:nvSpPr>
        <p:spPr>
          <a:xfrm>
            <a:off x="838200" y="-297657"/>
            <a:ext cx="10515600" cy="1325563"/>
          </a:xfrm>
        </p:spPr>
        <p:txBody>
          <a:bodyPr/>
          <a:lstStyle/>
          <a:p>
            <a:pPr algn="ctr"/>
            <a:r>
              <a:rPr lang="en-US" dirty="0"/>
              <a:t>2025-26  Academy Gear</a:t>
            </a:r>
          </a:p>
        </p:txBody>
      </p:sp>
      <p:sp>
        <p:nvSpPr>
          <p:cNvPr id="14" name="Content Placeholder 13">
            <a:extLst>
              <a:ext uri="{FF2B5EF4-FFF2-40B4-BE49-F238E27FC236}">
                <a16:creationId xmlns:a16="http://schemas.microsoft.com/office/drawing/2014/main" id="{28B9F747-0EC1-815D-BE79-1F61D7C7150E}"/>
              </a:ext>
            </a:extLst>
          </p:cNvPr>
          <p:cNvSpPr>
            <a:spLocks noGrp="1"/>
          </p:cNvSpPr>
          <p:nvPr>
            <p:ph sz="half" idx="2"/>
          </p:nvPr>
        </p:nvSpPr>
        <p:spPr/>
        <p:txBody>
          <a:bodyPr/>
          <a:lstStyle/>
          <a:p>
            <a:endParaRPr lang="en-US" dirty="0"/>
          </a:p>
        </p:txBody>
      </p:sp>
      <p:pic>
        <p:nvPicPr>
          <p:cNvPr id="5" name="Content Placeholder 4">
            <a:extLst>
              <a:ext uri="{FF2B5EF4-FFF2-40B4-BE49-F238E27FC236}">
                <a16:creationId xmlns:a16="http://schemas.microsoft.com/office/drawing/2014/main" id="{03D5405B-C6F1-F2F9-DAEB-07D046E6BB76}"/>
              </a:ext>
            </a:extLst>
          </p:cNvPr>
          <p:cNvPicPr>
            <a:picLocks noGrp="1" noChangeAspect="1"/>
          </p:cNvPicPr>
          <p:nvPr>
            <p:ph sz="half" idx="1"/>
          </p:nvPr>
        </p:nvPicPr>
        <p:blipFill>
          <a:blip r:embed="rId2"/>
          <a:stretch>
            <a:fillRect/>
          </a:stretch>
        </p:blipFill>
        <p:spPr>
          <a:xfrm>
            <a:off x="2594878" y="681037"/>
            <a:ext cx="7600682" cy="5920931"/>
          </a:xfrm>
        </p:spPr>
      </p:pic>
    </p:spTree>
    <p:extLst>
      <p:ext uri="{BB962C8B-B14F-4D97-AF65-F5344CB8AC3E}">
        <p14:creationId xmlns:p14="http://schemas.microsoft.com/office/powerpoint/2010/main" val="351491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1CADD01-8A5A-4613-8B3E-E7EC59014D8F}"/>
              </a:ext>
            </a:extLst>
          </p:cNvPr>
          <p:cNvSpPr>
            <a:spLocks noGrp="1"/>
          </p:cNvSpPr>
          <p:nvPr>
            <p:ph type="title"/>
          </p:nvPr>
        </p:nvSpPr>
        <p:spPr>
          <a:xfrm>
            <a:off x="838200" y="-297657"/>
            <a:ext cx="10515600" cy="1325563"/>
          </a:xfrm>
        </p:spPr>
        <p:txBody>
          <a:bodyPr/>
          <a:lstStyle/>
          <a:p>
            <a:pPr algn="ctr"/>
            <a:r>
              <a:rPr lang="en-US" dirty="0"/>
              <a:t>2025-26  Academy Gear</a:t>
            </a:r>
          </a:p>
        </p:txBody>
      </p:sp>
      <p:pic>
        <p:nvPicPr>
          <p:cNvPr id="7" name="Content Placeholder 6">
            <a:extLst>
              <a:ext uri="{FF2B5EF4-FFF2-40B4-BE49-F238E27FC236}">
                <a16:creationId xmlns:a16="http://schemas.microsoft.com/office/drawing/2014/main" id="{24CDFE7B-6123-F49C-413A-179AF5B0724A}"/>
              </a:ext>
            </a:extLst>
          </p:cNvPr>
          <p:cNvPicPr>
            <a:picLocks noGrp="1" noChangeAspect="1"/>
          </p:cNvPicPr>
          <p:nvPr>
            <p:ph sz="half" idx="1"/>
          </p:nvPr>
        </p:nvPicPr>
        <p:blipFill>
          <a:blip r:embed="rId2"/>
          <a:stretch>
            <a:fillRect/>
          </a:stretch>
        </p:blipFill>
        <p:spPr>
          <a:xfrm>
            <a:off x="2542032" y="753586"/>
            <a:ext cx="7388352" cy="5807304"/>
          </a:xfrm>
        </p:spPr>
      </p:pic>
      <p:sp>
        <p:nvSpPr>
          <p:cNvPr id="5" name="Content Placeholder 4">
            <a:extLst>
              <a:ext uri="{FF2B5EF4-FFF2-40B4-BE49-F238E27FC236}">
                <a16:creationId xmlns:a16="http://schemas.microsoft.com/office/drawing/2014/main" id="{13A991C4-CA8D-75C8-9BB1-9BEB2A04AF25}"/>
              </a:ext>
            </a:extLst>
          </p:cNvPr>
          <p:cNvSpPr>
            <a:spLocks noGrp="1"/>
          </p:cNvSpPr>
          <p:nvPr>
            <p:ph sz="half" idx="2"/>
          </p:nvPr>
        </p:nvSpPr>
        <p:spPr>
          <a:xfrm>
            <a:off x="8339328" y="1121537"/>
            <a:ext cx="5181600" cy="4351338"/>
          </a:xfrm>
        </p:spPr>
        <p:txBody>
          <a:bodyPr/>
          <a:lstStyle/>
          <a:p>
            <a:endParaRPr lang="en-US" dirty="0"/>
          </a:p>
        </p:txBody>
      </p:sp>
    </p:spTree>
    <p:extLst>
      <p:ext uri="{BB962C8B-B14F-4D97-AF65-F5344CB8AC3E}">
        <p14:creationId xmlns:p14="http://schemas.microsoft.com/office/powerpoint/2010/main" val="132549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2EB3F-4D60-451F-8F45-7D6654D2FCD9}"/>
              </a:ext>
            </a:extLst>
          </p:cNvPr>
          <p:cNvSpPr>
            <a:spLocks noGrp="1"/>
          </p:cNvSpPr>
          <p:nvPr>
            <p:ph type="body" sz="quarter" idx="13"/>
          </p:nvPr>
        </p:nvSpPr>
        <p:spPr>
          <a:xfrm>
            <a:off x="4330626" y="5275731"/>
            <a:ext cx="6632715" cy="461238"/>
          </a:xfrm>
        </p:spPr>
        <p:txBody>
          <a:bodyPr vert="horz" lIns="0" tIns="45720" rIns="91440" bIns="45720" rtlCol="0" anchor="t">
            <a:noAutofit/>
          </a:bodyPr>
          <a:lstStyle/>
          <a:p>
            <a:r>
              <a:rPr lang="en-US" sz="2800" dirty="0"/>
              <a:t>2029 (Freshman)</a:t>
            </a:r>
          </a:p>
        </p:txBody>
      </p:sp>
      <p:sp>
        <p:nvSpPr>
          <p:cNvPr id="4" name="Text Placeholder 3">
            <a:extLst>
              <a:ext uri="{FF2B5EF4-FFF2-40B4-BE49-F238E27FC236}">
                <a16:creationId xmlns:a16="http://schemas.microsoft.com/office/drawing/2014/main" id="{BCB14EA2-CBDF-4C65-9598-93DEDB4C9C2E}"/>
              </a:ext>
            </a:extLst>
          </p:cNvPr>
          <p:cNvSpPr>
            <a:spLocks noGrp="1"/>
          </p:cNvSpPr>
          <p:nvPr>
            <p:ph type="body" sz="quarter" idx="15"/>
          </p:nvPr>
        </p:nvSpPr>
        <p:spPr>
          <a:xfrm>
            <a:off x="4330626" y="5857343"/>
            <a:ext cx="6394416" cy="540104"/>
          </a:xfrm>
        </p:spPr>
        <p:txBody>
          <a:bodyPr vert="horz" lIns="0" tIns="45720" rIns="91440" bIns="45720" rtlCol="0" anchor="t">
            <a:noAutofit/>
          </a:bodyPr>
          <a:lstStyle/>
          <a:p>
            <a:r>
              <a:rPr lang="en-US" sz="2800" dirty="0"/>
              <a:t>To 81010: Send Message @academy29</a:t>
            </a:r>
          </a:p>
        </p:txBody>
      </p:sp>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4104309" y="251417"/>
            <a:ext cx="7877102" cy="1110286"/>
          </a:xfrm>
        </p:spPr>
        <p:txBody>
          <a:bodyPr>
            <a:normAutofit/>
          </a:bodyPr>
          <a:lstStyle/>
          <a:p>
            <a:r>
              <a:rPr lang="en-US" sz="5400"/>
              <a:t>Class </a:t>
            </a:r>
            <a:r>
              <a:rPr lang="en-US" sz="5400">
                <a:solidFill>
                  <a:schemeClr val="bg2"/>
                </a:solidFill>
              </a:rPr>
              <a:t>Remind</a:t>
            </a:r>
            <a:r>
              <a:rPr lang="en-US" sz="5400"/>
              <a:t> Codes</a:t>
            </a:r>
          </a:p>
        </p:txBody>
      </p:sp>
      <p:sp>
        <p:nvSpPr>
          <p:cNvPr id="5" name="Text Placeholder 4">
            <a:extLst>
              <a:ext uri="{FF2B5EF4-FFF2-40B4-BE49-F238E27FC236}">
                <a16:creationId xmlns:a16="http://schemas.microsoft.com/office/drawing/2014/main" id="{13A00EDB-B024-49EC-A7CD-4E3A92A0AC2E}"/>
              </a:ext>
            </a:extLst>
          </p:cNvPr>
          <p:cNvSpPr>
            <a:spLocks noGrp="1"/>
          </p:cNvSpPr>
          <p:nvPr>
            <p:ph type="body" sz="quarter" idx="23"/>
          </p:nvPr>
        </p:nvSpPr>
        <p:spPr>
          <a:xfrm>
            <a:off x="4330626" y="1792376"/>
            <a:ext cx="6167203" cy="320381"/>
          </a:xfrm>
        </p:spPr>
        <p:txBody>
          <a:bodyPr/>
          <a:lstStyle/>
          <a:p>
            <a:r>
              <a:rPr lang="en-US" sz="2800" dirty="0"/>
              <a:t>2026 (</a:t>
            </a:r>
            <a:r>
              <a:rPr lang="en-US" sz="2800" dirty="0">
                <a:solidFill>
                  <a:schemeClr val="bg2"/>
                </a:solidFill>
              </a:rPr>
              <a:t>Seniors</a:t>
            </a:r>
            <a:r>
              <a:rPr lang="en-US" sz="2800" dirty="0"/>
              <a:t>)</a:t>
            </a:r>
          </a:p>
        </p:txBody>
      </p:sp>
      <p:sp>
        <p:nvSpPr>
          <p:cNvPr id="6" name="Text Placeholder 5">
            <a:extLst>
              <a:ext uri="{FF2B5EF4-FFF2-40B4-BE49-F238E27FC236}">
                <a16:creationId xmlns:a16="http://schemas.microsoft.com/office/drawing/2014/main" id="{DFD82EC7-5ADD-4197-AE50-6BAA12DAE5D3}"/>
              </a:ext>
            </a:extLst>
          </p:cNvPr>
          <p:cNvSpPr>
            <a:spLocks noGrp="1"/>
          </p:cNvSpPr>
          <p:nvPr>
            <p:ph type="body" sz="quarter" idx="24"/>
          </p:nvPr>
        </p:nvSpPr>
        <p:spPr>
          <a:xfrm>
            <a:off x="4330626" y="1984425"/>
            <a:ext cx="5607478" cy="777476"/>
          </a:xfrm>
        </p:spPr>
        <p:txBody>
          <a:bodyPr vert="horz" lIns="0" tIns="45720" rIns="91440" bIns="45720" rtlCol="0" anchor="t">
            <a:normAutofit/>
          </a:bodyPr>
          <a:lstStyle/>
          <a:p>
            <a:r>
              <a:rPr lang="en-US" sz="2800" dirty="0"/>
              <a:t>To 81010: Send Message @ 2026mag</a:t>
            </a:r>
          </a:p>
        </p:txBody>
      </p:sp>
      <p:sp>
        <p:nvSpPr>
          <p:cNvPr id="7" name="Text Placeholder 6">
            <a:extLst>
              <a:ext uri="{FF2B5EF4-FFF2-40B4-BE49-F238E27FC236}">
                <a16:creationId xmlns:a16="http://schemas.microsoft.com/office/drawing/2014/main" id="{D89BFD7D-5F7D-451D-BDB4-C36E0A7A44B3}"/>
              </a:ext>
            </a:extLst>
          </p:cNvPr>
          <p:cNvSpPr>
            <a:spLocks noGrp="1"/>
          </p:cNvSpPr>
          <p:nvPr>
            <p:ph type="body" sz="quarter" idx="25"/>
          </p:nvPr>
        </p:nvSpPr>
        <p:spPr>
          <a:xfrm>
            <a:off x="4330626" y="4183320"/>
            <a:ext cx="5042568" cy="320381"/>
          </a:xfrm>
        </p:spPr>
        <p:txBody>
          <a:bodyPr/>
          <a:lstStyle/>
          <a:p>
            <a:r>
              <a:rPr lang="en-US" sz="2800" dirty="0"/>
              <a:t>2028 (</a:t>
            </a:r>
            <a:r>
              <a:rPr lang="en-US" sz="2800" dirty="0">
                <a:solidFill>
                  <a:schemeClr val="bg2"/>
                </a:solidFill>
              </a:rPr>
              <a:t>Sophomores</a:t>
            </a:r>
            <a:r>
              <a:rPr lang="en-US" sz="2800" dirty="0"/>
              <a:t>)</a:t>
            </a:r>
          </a:p>
        </p:txBody>
      </p:sp>
      <p:sp>
        <p:nvSpPr>
          <p:cNvPr id="8" name="Text Placeholder 7">
            <a:extLst>
              <a:ext uri="{FF2B5EF4-FFF2-40B4-BE49-F238E27FC236}">
                <a16:creationId xmlns:a16="http://schemas.microsoft.com/office/drawing/2014/main" id="{419E19BC-12C6-4F34-8ADE-99486BCBB8FF}"/>
              </a:ext>
            </a:extLst>
          </p:cNvPr>
          <p:cNvSpPr>
            <a:spLocks noGrp="1"/>
          </p:cNvSpPr>
          <p:nvPr>
            <p:ph type="body" sz="quarter" idx="26"/>
          </p:nvPr>
        </p:nvSpPr>
        <p:spPr>
          <a:xfrm>
            <a:off x="4330626" y="4345201"/>
            <a:ext cx="5727222" cy="540104"/>
          </a:xfrm>
        </p:spPr>
        <p:txBody>
          <a:bodyPr vert="horz" lIns="0" tIns="45720" rIns="91440" bIns="45720" rtlCol="0" anchor="t">
            <a:noAutofit/>
          </a:bodyPr>
          <a:lstStyle/>
          <a:p>
            <a:r>
              <a:rPr lang="en-US" sz="2800" dirty="0"/>
              <a:t>To 81010: Send Message @ 2028mag</a:t>
            </a:r>
          </a:p>
        </p:txBody>
      </p:sp>
      <p:sp>
        <p:nvSpPr>
          <p:cNvPr id="9" name="Text Placeholder 8">
            <a:extLst>
              <a:ext uri="{FF2B5EF4-FFF2-40B4-BE49-F238E27FC236}">
                <a16:creationId xmlns:a16="http://schemas.microsoft.com/office/drawing/2014/main" id="{D0BCF128-16BF-47FB-8300-C056A7A674B5}"/>
              </a:ext>
            </a:extLst>
          </p:cNvPr>
          <p:cNvSpPr>
            <a:spLocks noGrp="1"/>
          </p:cNvSpPr>
          <p:nvPr>
            <p:ph type="body" sz="quarter" idx="27"/>
          </p:nvPr>
        </p:nvSpPr>
        <p:spPr>
          <a:xfrm>
            <a:off x="4330626" y="3009740"/>
            <a:ext cx="5042568" cy="320381"/>
          </a:xfrm>
        </p:spPr>
        <p:txBody>
          <a:bodyPr/>
          <a:lstStyle/>
          <a:p>
            <a:r>
              <a:rPr lang="en-US" sz="2800" dirty="0"/>
              <a:t>2027 (</a:t>
            </a:r>
            <a:r>
              <a:rPr lang="en-US" sz="2800" dirty="0">
                <a:solidFill>
                  <a:schemeClr val="bg2"/>
                </a:solidFill>
              </a:rPr>
              <a:t>Juniors</a:t>
            </a:r>
            <a:r>
              <a:rPr lang="en-US" sz="2800" dirty="0"/>
              <a:t>) </a:t>
            </a:r>
          </a:p>
        </p:txBody>
      </p:sp>
      <p:sp>
        <p:nvSpPr>
          <p:cNvPr id="10" name="Text Placeholder 9">
            <a:extLst>
              <a:ext uri="{FF2B5EF4-FFF2-40B4-BE49-F238E27FC236}">
                <a16:creationId xmlns:a16="http://schemas.microsoft.com/office/drawing/2014/main" id="{9D5723A4-63FA-4038-9604-C74D5B19B6C9}"/>
              </a:ext>
            </a:extLst>
          </p:cNvPr>
          <p:cNvSpPr>
            <a:spLocks noGrp="1"/>
          </p:cNvSpPr>
          <p:nvPr>
            <p:ph type="body" sz="quarter" idx="28"/>
          </p:nvPr>
        </p:nvSpPr>
        <p:spPr>
          <a:xfrm>
            <a:off x="4330626" y="3171022"/>
            <a:ext cx="5727222" cy="972865"/>
          </a:xfrm>
        </p:spPr>
        <p:txBody>
          <a:bodyPr vert="horz" lIns="0" tIns="45720" rIns="91440" bIns="45720" rtlCol="0" anchor="t">
            <a:normAutofit/>
          </a:bodyPr>
          <a:lstStyle/>
          <a:p>
            <a:r>
              <a:rPr lang="en-US" sz="2800" dirty="0"/>
              <a:t>To 81010: Send Message @ 2027mag</a:t>
            </a:r>
            <a:endParaRPr lang="en-US" dirty="0"/>
          </a:p>
        </p:txBody>
      </p:sp>
      <p:pic>
        <p:nvPicPr>
          <p:cNvPr id="15" name="Picture 14">
            <a:extLst>
              <a:ext uri="{FF2B5EF4-FFF2-40B4-BE49-F238E27FC236}">
                <a16:creationId xmlns:a16="http://schemas.microsoft.com/office/drawing/2014/main" id="{1C8C5205-09D2-4F4A-9623-65C602F1CC8A}"/>
              </a:ext>
            </a:extLst>
          </p:cNvPr>
          <p:cNvPicPr>
            <a:picLocks noChangeAspect="1"/>
          </p:cNvPicPr>
          <p:nvPr/>
        </p:nvPicPr>
        <p:blipFill>
          <a:blip r:embed="rId2"/>
          <a:stretch>
            <a:fillRect/>
          </a:stretch>
        </p:blipFill>
        <p:spPr>
          <a:xfrm>
            <a:off x="0" y="1684713"/>
            <a:ext cx="3762895" cy="5173287"/>
          </a:xfrm>
          <a:prstGeom prst="rect">
            <a:avLst/>
          </a:prstGeom>
        </p:spPr>
      </p:pic>
      <p:sp>
        <p:nvSpPr>
          <p:cNvPr id="11" name="TextBox 10">
            <a:extLst>
              <a:ext uri="{FF2B5EF4-FFF2-40B4-BE49-F238E27FC236}">
                <a16:creationId xmlns:a16="http://schemas.microsoft.com/office/drawing/2014/main" id="{8B72ACAF-4456-1CED-84B2-5FD7B9EE7960}"/>
              </a:ext>
            </a:extLst>
          </p:cNvPr>
          <p:cNvSpPr txBox="1"/>
          <p:nvPr/>
        </p:nvSpPr>
        <p:spPr>
          <a:xfrm>
            <a:off x="232833" y="497416"/>
            <a:ext cx="322791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Source Sans Pro"/>
              </a:rPr>
              <a:t>Keep up with Academy News:</a:t>
            </a:r>
          </a:p>
          <a:p>
            <a:r>
              <a:rPr lang="en-US">
                <a:ea typeface="Source Sans Pro"/>
                <a:hlinkClick r:id="rId3"/>
              </a:rPr>
              <a:t>www.pchsmagnet.com</a:t>
            </a:r>
            <a:endParaRPr lang="en-US">
              <a:ea typeface="Source Sans Pro"/>
            </a:endParaRPr>
          </a:p>
          <a:p>
            <a:r>
              <a:rPr lang="en-US">
                <a:ea typeface="Source Sans Pro"/>
              </a:rPr>
              <a:t>Instagram: </a:t>
            </a:r>
            <a:r>
              <a:rPr lang="en-US" err="1">
                <a:ea typeface="Source Sans Pro"/>
              </a:rPr>
              <a:t>pchs.magnet</a:t>
            </a:r>
          </a:p>
          <a:p>
            <a:endParaRPr lang="en-US">
              <a:ea typeface="Source Sans Pro"/>
            </a:endParaRPr>
          </a:p>
          <a:p>
            <a:endParaRPr lang="en-US">
              <a:ea typeface="Source Sans Pro"/>
            </a:endParaRPr>
          </a:p>
        </p:txBody>
      </p:sp>
    </p:spTree>
    <p:extLst>
      <p:ext uri="{BB962C8B-B14F-4D97-AF65-F5344CB8AC3E}">
        <p14:creationId xmlns:p14="http://schemas.microsoft.com/office/powerpoint/2010/main" val="159392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BB7C2D6-2DB9-1BEC-8C52-BD3C4C31E10F}"/>
              </a:ext>
            </a:extLst>
          </p:cNvPr>
          <p:cNvPicPr>
            <a:picLocks noGrp="1" noChangeAspect="1"/>
          </p:cNvPicPr>
          <p:nvPr>
            <p:ph idx="1"/>
          </p:nvPr>
        </p:nvPicPr>
        <p:blipFill>
          <a:blip r:embed="rId2"/>
          <a:stretch>
            <a:fillRect/>
          </a:stretch>
        </p:blipFill>
        <p:spPr>
          <a:xfrm>
            <a:off x="2810775" y="1234252"/>
            <a:ext cx="6405251" cy="5122098"/>
          </a:xfrm>
          <a:prstGeom prst="rect">
            <a:avLst/>
          </a:prstGeom>
        </p:spPr>
      </p:pic>
      <p:sp>
        <p:nvSpPr>
          <p:cNvPr id="3" name="Date Placeholder 2">
            <a:extLst>
              <a:ext uri="{FF2B5EF4-FFF2-40B4-BE49-F238E27FC236}">
                <a16:creationId xmlns:a16="http://schemas.microsoft.com/office/drawing/2014/main" id="{D4671835-ABD6-0A0E-AB59-515B2F830D2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DA2D6C8-7847-789C-B0DC-F75DC070FA4B}"/>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728A1202-2598-369D-7FE0-E59A8E69A798}"/>
              </a:ext>
            </a:extLst>
          </p:cNvPr>
          <p:cNvSpPr>
            <a:spLocks noGrp="1"/>
          </p:cNvSpPr>
          <p:nvPr>
            <p:ph type="sldNum" sz="quarter" idx="12"/>
          </p:nvPr>
        </p:nvSpPr>
        <p:spPr/>
        <p:txBody>
          <a:bodyPr/>
          <a:lstStyle/>
          <a:p>
            <a:fld id="{9FF96520-E4CE-4EAD-8ABF-1D2297D6B3AA}" type="slidenum">
              <a:rPr lang="en-US" smtClean="0"/>
              <a:t>44</a:t>
            </a:fld>
            <a:endParaRPr lang="en-US"/>
          </a:p>
        </p:txBody>
      </p:sp>
      <p:sp>
        <p:nvSpPr>
          <p:cNvPr id="6" name="Title 5">
            <a:extLst>
              <a:ext uri="{FF2B5EF4-FFF2-40B4-BE49-F238E27FC236}">
                <a16:creationId xmlns:a16="http://schemas.microsoft.com/office/drawing/2014/main" id="{D3417009-93C2-66BF-7F1C-B9CAE4B115E6}"/>
              </a:ext>
            </a:extLst>
          </p:cNvPr>
          <p:cNvSpPr>
            <a:spLocks noGrp="1"/>
          </p:cNvSpPr>
          <p:nvPr>
            <p:ph type="title"/>
          </p:nvPr>
        </p:nvSpPr>
        <p:spPr>
          <a:xfrm>
            <a:off x="768966" y="249470"/>
            <a:ext cx="10134601" cy="924808"/>
          </a:xfrm>
        </p:spPr>
        <p:txBody>
          <a:bodyPr>
            <a:normAutofit/>
          </a:bodyPr>
          <a:lstStyle/>
          <a:p>
            <a:r>
              <a:rPr lang="en-US" sz="4400" dirty="0"/>
              <a:t>Remind APP</a:t>
            </a:r>
          </a:p>
        </p:txBody>
      </p:sp>
    </p:spTree>
    <p:extLst>
      <p:ext uri="{BB962C8B-B14F-4D97-AF65-F5344CB8AC3E}">
        <p14:creationId xmlns:p14="http://schemas.microsoft.com/office/powerpoint/2010/main" val="162858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421587F-8DFD-4A31-9931-8A346A92D87A}"/>
              </a:ext>
            </a:extLst>
          </p:cNvPr>
          <p:cNvSpPr>
            <a:spLocks noGrp="1"/>
          </p:cNvSpPr>
          <p:nvPr>
            <p:ph type="body" sz="quarter" idx="13"/>
          </p:nvPr>
        </p:nvSpPr>
        <p:spPr>
          <a:xfrm>
            <a:off x="5727031" y="1910332"/>
            <a:ext cx="6464967" cy="4947668"/>
          </a:xfrm>
        </p:spPr>
        <p:txBody>
          <a:bodyPr vert="horz" lIns="91440" tIns="45720" rIns="91440" bIns="45720" rtlCol="0" anchor="t">
            <a:noAutofit/>
          </a:bodyPr>
          <a:lstStyle/>
          <a:p>
            <a:endParaRPr lang="en-ZA" dirty="0">
              <a:ea typeface="Source Sans Pro"/>
            </a:endParaRPr>
          </a:p>
          <a:p>
            <a:endParaRPr lang="en-ZA" dirty="0">
              <a:ea typeface="Source Sans Pro"/>
            </a:endParaRPr>
          </a:p>
        </p:txBody>
      </p:sp>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5024761" y="3326227"/>
            <a:ext cx="8610784" cy="1057939"/>
          </a:xfrm>
        </p:spPr>
        <p:txBody>
          <a:bodyPr>
            <a:normAutofit/>
          </a:bodyPr>
          <a:lstStyle/>
          <a:p>
            <a:br>
              <a:rPr lang="en-US" dirty="0">
                <a:solidFill>
                  <a:schemeClr val="tx1"/>
                </a:solidFill>
              </a:rPr>
            </a:br>
            <a:r>
              <a:rPr lang="en-US" sz="4000" dirty="0">
                <a:solidFill>
                  <a:schemeClr val="tx1"/>
                </a:solidFill>
              </a:rPr>
              <a:t>Questions?????</a:t>
            </a:r>
          </a:p>
        </p:txBody>
      </p:sp>
      <p:sp>
        <p:nvSpPr>
          <p:cNvPr id="12" name="Slide Number Placeholder 11">
            <a:extLst>
              <a:ext uri="{FF2B5EF4-FFF2-40B4-BE49-F238E27FC236}">
                <a16:creationId xmlns:a16="http://schemas.microsoft.com/office/drawing/2014/main" id="{18E5D0F5-4C11-47EE-BA9F-DEF2F44DD3DC}"/>
              </a:ext>
            </a:extLst>
          </p:cNvPr>
          <p:cNvSpPr>
            <a:spLocks noGrp="1"/>
          </p:cNvSpPr>
          <p:nvPr>
            <p:ph type="sldNum" sz="quarter" idx="22"/>
          </p:nvPr>
        </p:nvSpPr>
        <p:spPr>
          <a:xfrm>
            <a:off x="8610600" y="6356350"/>
            <a:ext cx="2743200" cy="365125"/>
          </a:xfrm>
        </p:spPr>
        <p:txBody>
          <a:bodyPr/>
          <a:lstStyle/>
          <a:p>
            <a:fld id="{B5CEABB6-07DC-46E8-9B57-56EC44A396E5}" type="slidenum">
              <a:rPr lang="en-US" smtClean="0"/>
              <a:pPr/>
              <a:t>45</a:t>
            </a:fld>
            <a:endParaRPr lang="en-US"/>
          </a:p>
        </p:txBody>
      </p:sp>
      <p:pic>
        <p:nvPicPr>
          <p:cNvPr id="7" name="Picture Placeholder 6">
            <a:extLst>
              <a:ext uri="{FF2B5EF4-FFF2-40B4-BE49-F238E27FC236}">
                <a16:creationId xmlns:a16="http://schemas.microsoft.com/office/drawing/2014/main" id="{F0E5820B-CE31-AC41-56DA-379A270145CB}"/>
              </a:ext>
            </a:extLst>
          </p:cNvPr>
          <p:cNvPicPr>
            <a:picLocks noGrp="1" noChangeAspect="1"/>
          </p:cNvPicPr>
          <p:nvPr>
            <p:ph type="pic" sz="quarter" idx="27"/>
          </p:nvPr>
        </p:nvPicPr>
        <p:blipFill>
          <a:blip r:embed="rId2"/>
          <a:srcRect l="1946" r="1946"/>
          <a:stretch/>
        </p:blipFill>
        <p:spPr/>
      </p:pic>
      <p:sp>
        <p:nvSpPr>
          <p:cNvPr id="3" name="TextBox 2">
            <a:extLst>
              <a:ext uri="{FF2B5EF4-FFF2-40B4-BE49-F238E27FC236}">
                <a16:creationId xmlns:a16="http://schemas.microsoft.com/office/drawing/2014/main" id="{AE993D3A-747B-A0F7-BD63-5F60E06E9780}"/>
              </a:ext>
            </a:extLst>
          </p:cNvPr>
          <p:cNvSpPr txBox="1"/>
          <p:nvPr/>
        </p:nvSpPr>
        <p:spPr>
          <a:xfrm>
            <a:off x="4190259" y="5097863"/>
            <a:ext cx="6782540" cy="523220"/>
          </a:xfrm>
          <a:prstGeom prst="rect">
            <a:avLst/>
          </a:prstGeom>
          <a:noFill/>
        </p:spPr>
        <p:txBody>
          <a:bodyPr wrap="square" rtlCol="0">
            <a:spAutoFit/>
          </a:bodyPr>
          <a:lstStyle/>
          <a:p>
            <a:r>
              <a:rPr lang="en-US" sz="2800" dirty="0"/>
              <a:t>If you have any, please see Ms. DJM </a:t>
            </a:r>
          </a:p>
        </p:txBody>
      </p:sp>
      <p:pic>
        <p:nvPicPr>
          <p:cNvPr id="6" name="Picture 5">
            <a:extLst>
              <a:ext uri="{FF2B5EF4-FFF2-40B4-BE49-F238E27FC236}">
                <a16:creationId xmlns:a16="http://schemas.microsoft.com/office/drawing/2014/main" id="{F5940465-F5EA-3981-BBD7-71020A1548EA}"/>
              </a:ext>
            </a:extLst>
          </p:cNvPr>
          <p:cNvPicPr>
            <a:picLocks noChangeAspect="1"/>
          </p:cNvPicPr>
          <p:nvPr/>
        </p:nvPicPr>
        <p:blipFill>
          <a:blip r:embed="rId3"/>
          <a:stretch>
            <a:fillRect/>
          </a:stretch>
        </p:blipFill>
        <p:spPr>
          <a:xfrm>
            <a:off x="9618084" y="5097863"/>
            <a:ext cx="487086" cy="464431"/>
          </a:xfrm>
          <a:prstGeom prst="rect">
            <a:avLst/>
          </a:prstGeom>
        </p:spPr>
      </p:pic>
    </p:spTree>
    <p:extLst>
      <p:ext uri="{BB962C8B-B14F-4D97-AF65-F5344CB8AC3E}">
        <p14:creationId xmlns:p14="http://schemas.microsoft.com/office/powerpoint/2010/main" val="206512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4F7040B-E50F-75F6-80CF-61CA2D8950AE}"/>
              </a:ext>
            </a:extLst>
          </p:cNvPr>
          <p:cNvPicPr>
            <a:picLocks noGrp="1" noChangeAspect="1"/>
          </p:cNvPicPr>
          <p:nvPr>
            <p:ph sz="half" idx="1"/>
          </p:nvPr>
        </p:nvPicPr>
        <p:blipFill>
          <a:blip r:embed="rId2"/>
          <a:stretch>
            <a:fillRect/>
          </a:stretch>
        </p:blipFill>
        <p:spPr>
          <a:xfrm>
            <a:off x="1637951" y="3081405"/>
            <a:ext cx="2515293" cy="2989250"/>
          </a:xfrm>
        </p:spPr>
      </p:pic>
      <p:pic>
        <p:nvPicPr>
          <p:cNvPr id="13" name="Content Placeholder 12">
            <a:extLst>
              <a:ext uri="{FF2B5EF4-FFF2-40B4-BE49-F238E27FC236}">
                <a16:creationId xmlns:a16="http://schemas.microsoft.com/office/drawing/2014/main" id="{443997AE-1484-31DE-605A-6E8FE24D4C11}"/>
              </a:ext>
            </a:extLst>
          </p:cNvPr>
          <p:cNvPicPr>
            <a:picLocks noGrp="1" noChangeAspect="1"/>
          </p:cNvPicPr>
          <p:nvPr>
            <p:ph sz="half" idx="2"/>
          </p:nvPr>
        </p:nvPicPr>
        <p:blipFill>
          <a:blip r:embed="rId3"/>
          <a:stretch>
            <a:fillRect/>
          </a:stretch>
        </p:blipFill>
        <p:spPr>
          <a:xfrm>
            <a:off x="7998729" y="3081405"/>
            <a:ext cx="2478771" cy="2963035"/>
          </a:xfrm>
        </p:spPr>
      </p:pic>
      <p:sp>
        <p:nvSpPr>
          <p:cNvPr id="4" name="Date Placeholder 3">
            <a:extLst>
              <a:ext uri="{FF2B5EF4-FFF2-40B4-BE49-F238E27FC236}">
                <a16:creationId xmlns:a16="http://schemas.microsoft.com/office/drawing/2014/main" id="{F4481C7A-D64B-9E4C-B8F6-5F0914F0347E}"/>
              </a:ext>
            </a:extLst>
          </p:cNvPr>
          <p:cNvSpPr>
            <a:spLocks noGrp="1"/>
          </p:cNvSpPr>
          <p:nvPr>
            <p:ph type="dt" sz="half" idx="10"/>
          </p:nvPr>
        </p:nvSpPr>
        <p:spPr>
          <a:xfrm>
            <a:off x="2129897" y="6245350"/>
            <a:ext cx="2743200"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Math</a:t>
            </a:r>
          </a:p>
        </p:txBody>
      </p:sp>
      <p:sp>
        <p:nvSpPr>
          <p:cNvPr id="5" name="Slide Number Placeholder 4">
            <a:extLst>
              <a:ext uri="{FF2B5EF4-FFF2-40B4-BE49-F238E27FC236}">
                <a16:creationId xmlns:a16="http://schemas.microsoft.com/office/drawing/2014/main" id="{97E22F51-F428-5C22-131A-CF2CC7128B71}"/>
              </a:ext>
            </a:extLst>
          </p:cNvPr>
          <p:cNvSpPr>
            <a:spLocks noGrp="1"/>
          </p:cNvSpPr>
          <p:nvPr>
            <p:ph type="sldNum" sz="quarter" idx="12"/>
          </p:nvPr>
        </p:nvSpPr>
        <p:spPr/>
        <p:txBody>
          <a:bodyPr/>
          <a:lstStyle/>
          <a:p>
            <a:fld id="{9FF96520-E4CE-4EAD-8ABF-1D2297D6B3AA}" type="slidenum">
              <a:rPr lang="en-US" smtClean="0"/>
              <a:t>5</a:t>
            </a:fld>
            <a:endParaRPr lang="en-US"/>
          </a:p>
        </p:txBody>
      </p:sp>
      <p:sp>
        <p:nvSpPr>
          <p:cNvPr id="6" name="Title 5">
            <a:extLst>
              <a:ext uri="{FF2B5EF4-FFF2-40B4-BE49-F238E27FC236}">
                <a16:creationId xmlns:a16="http://schemas.microsoft.com/office/drawing/2014/main" id="{3F252570-02AD-35AA-2A39-2AF55BA8653C}"/>
              </a:ext>
            </a:extLst>
          </p:cNvPr>
          <p:cNvSpPr>
            <a:spLocks noGrp="1"/>
          </p:cNvSpPr>
          <p:nvPr>
            <p:ph type="title"/>
          </p:nvPr>
        </p:nvSpPr>
        <p:spPr>
          <a:xfrm>
            <a:off x="1034142" y="815366"/>
            <a:ext cx="10134601" cy="924808"/>
          </a:xfrm>
        </p:spPr>
        <p:txBody>
          <a:bodyPr>
            <a:normAutofit fontScale="90000"/>
          </a:bodyPr>
          <a:lstStyle/>
          <a:p>
            <a:r>
              <a:rPr lang="en-US" sz="4400" dirty="0">
                <a:solidFill>
                  <a:schemeClr val="tx1"/>
                </a:solidFill>
              </a:rPr>
              <a:t>2025-26 </a:t>
            </a:r>
            <a:br>
              <a:rPr lang="en-US" sz="4400" dirty="0">
                <a:solidFill>
                  <a:schemeClr val="tx1"/>
                </a:solidFill>
              </a:rPr>
            </a:br>
            <a:r>
              <a:rPr lang="en-US" sz="4400" dirty="0">
                <a:solidFill>
                  <a:schemeClr val="tx1"/>
                </a:solidFill>
              </a:rPr>
              <a:t>Academy Staff</a:t>
            </a:r>
          </a:p>
        </p:txBody>
      </p:sp>
      <p:sp>
        <p:nvSpPr>
          <p:cNvPr id="7" name="Text Placeholder 6">
            <a:extLst>
              <a:ext uri="{FF2B5EF4-FFF2-40B4-BE49-F238E27FC236}">
                <a16:creationId xmlns:a16="http://schemas.microsoft.com/office/drawing/2014/main" id="{F0DC1303-F93D-5DC4-1954-CC9B4A0EBBDE}"/>
              </a:ext>
            </a:extLst>
          </p:cNvPr>
          <p:cNvSpPr>
            <a:spLocks noGrp="1"/>
          </p:cNvSpPr>
          <p:nvPr>
            <p:ph type="body" idx="13"/>
          </p:nvPr>
        </p:nvSpPr>
        <p:spPr/>
        <p:txBody>
          <a:bodyPr>
            <a:noAutofit/>
          </a:bodyPr>
          <a:lstStyle/>
          <a:p>
            <a:r>
              <a:rPr lang="en-US" sz="3600" dirty="0">
                <a:latin typeface="Gabriola" panose="04040605051002020D02" pitchFamily="82" charset="0"/>
              </a:rPr>
              <a:t>Mr. Stott</a:t>
            </a:r>
          </a:p>
        </p:txBody>
      </p:sp>
      <p:sp>
        <p:nvSpPr>
          <p:cNvPr id="8" name="Text Placeholder 7">
            <a:extLst>
              <a:ext uri="{FF2B5EF4-FFF2-40B4-BE49-F238E27FC236}">
                <a16:creationId xmlns:a16="http://schemas.microsoft.com/office/drawing/2014/main" id="{927EB052-57C2-5CD2-365D-B4B39F2644E5}"/>
              </a:ext>
            </a:extLst>
          </p:cNvPr>
          <p:cNvSpPr>
            <a:spLocks noGrp="1"/>
          </p:cNvSpPr>
          <p:nvPr>
            <p:ph type="body" idx="14"/>
          </p:nvPr>
        </p:nvSpPr>
        <p:spPr/>
        <p:txBody>
          <a:bodyPr>
            <a:noAutofit/>
          </a:bodyPr>
          <a:lstStyle/>
          <a:p>
            <a:r>
              <a:rPr lang="en-US" sz="3600" dirty="0">
                <a:latin typeface="Gabriola" panose="04040605051002020D02" pitchFamily="82" charset="0"/>
              </a:rPr>
              <a:t>Ms. Tucker</a:t>
            </a:r>
          </a:p>
        </p:txBody>
      </p:sp>
      <p:sp>
        <p:nvSpPr>
          <p:cNvPr id="9" name="Footer Placeholder 8">
            <a:extLst>
              <a:ext uri="{FF2B5EF4-FFF2-40B4-BE49-F238E27FC236}">
                <a16:creationId xmlns:a16="http://schemas.microsoft.com/office/drawing/2014/main" id="{96C51730-909D-06D5-A69A-AC8AB9789FC8}"/>
              </a:ext>
            </a:extLst>
          </p:cNvPr>
          <p:cNvSpPr>
            <a:spLocks noGrp="1"/>
          </p:cNvSpPr>
          <p:nvPr>
            <p:ph type="ftr" sz="quarter" idx="11"/>
          </p:nvPr>
        </p:nvSpPr>
        <p:spPr>
          <a:xfrm>
            <a:off x="8778344" y="6334127"/>
            <a:ext cx="3038469"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Math</a:t>
            </a:r>
          </a:p>
          <a:p>
            <a:endParaRPr lang="en-US" dirty="0"/>
          </a:p>
        </p:txBody>
      </p:sp>
    </p:spTree>
    <p:extLst>
      <p:ext uri="{BB962C8B-B14F-4D97-AF65-F5344CB8AC3E}">
        <p14:creationId xmlns:p14="http://schemas.microsoft.com/office/powerpoint/2010/main" val="3650683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76C0EC4-D34C-0B8E-61A8-954FD450425A}"/>
              </a:ext>
            </a:extLst>
          </p:cNvPr>
          <p:cNvPicPr>
            <a:picLocks noGrp="1" noChangeAspect="1"/>
          </p:cNvPicPr>
          <p:nvPr>
            <p:ph sz="half" idx="2"/>
          </p:nvPr>
        </p:nvPicPr>
        <p:blipFill>
          <a:blip r:embed="rId2"/>
          <a:stretch>
            <a:fillRect/>
          </a:stretch>
        </p:blipFill>
        <p:spPr>
          <a:xfrm>
            <a:off x="8138961" y="3257548"/>
            <a:ext cx="2314880" cy="2747963"/>
          </a:xfrm>
        </p:spPr>
      </p:pic>
      <p:sp>
        <p:nvSpPr>
          <p:cNvPr id="4" name="Date Placeholder 3">
            <a:extLst>
              <a:ext uri="{FF2B5EF4-FFF2-40B4-BE49-F238E27FC236}">
                <a16:creationId xmlns:a16="http://schemas.microsoft.com/office/drawing/2014/main" id="{F4481C7A-D64B-9E4C-B8F6-5F0914F0347E}"/>
              </a:ext>
            </a:extLst>
          </p:cNvPr>
          <p:cNvSpPr>
            <a:spLocks noGrp="1"/>
          </p:cNvSpPr>
          <p:nvPr>
            <p:ph type="dt" sz="half" idx="10"/>
          </p:nvPr>
        </p:nvSpPr>
        <p:spPr>
          <a:xfrm>
            <a:off x="1212367" y="6263105"/>
            <a:ext cx="4367070"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Social Studies</a:t>
            </a:r>
          </a:p>
        </p:txBody>
      </p:sp>
      <p:sp>
        <p:nvSpPr>
          <p:cNvPr id="5" name="Slide Number Placeholder 4">
            <a:extLst>
              <a:ext uri="{FF2B5EF4-FFF2-40B4-BE49-F238E27FC236}">
                <a16:creationId xmlns:a16="http://schemas.microsoft.com/office/drawing/2014/main" id="{97E22F51-F428-5C22-131A-CF2CC7128B71}"/>
              </a:ext>
            </a:extLst>
          </p:cNvPr>
          <p:cNvSpPr>
            <a:spLocks noGrp="1"/>
          </p:cNvSpPr>
          <p:nvPr>
            <p:ph type="sldNum" sz="quarter" idx="12"/>
          </p:nvPr>
        </p:nvSpPr>
        <p:spPr/>
        <p:txBody>
          <a:bodyPr/>
          <a:lstStyle/>
          <a:p>
            <a:fld id="{9FF96520-E4CE-4EAD-8ABF-1D2297D6B3AA}" type="slidenum">
              <a:rPr lang="en-US" smtClean="0"/>
              <a:t>6</a:t>
            </a:fld>
            <a:endParaRPr lang="en-US"/>
          </a:p>
        </p:txBody>
      </p:sp>
      <p:sp>
        <p:nvSpPr>
          <p:cNvPr id="6" name="Title 5">
            <a:extLst>
              <a:ext uri="{FF2B5EF4-FFF2-40B4-BE49-F238E27FC236}">
                <a16:creationId xmlns:a16="http://schemas.microsoft.com/office/drawing/2014/main" id="{3F252570-02AD-35AA-2A39-2AF55BA8653C}"/>
              </a:ext>
            </a:extLst>
          </p:cNvPr>
          <p:cNvSpPr>
            <a:spLocks noGrp="1"/>
          </p:cNvSpPr>
          <p:nvPr>
            <p:ph type="title"/>
          </p:nvPr>
        </p:nvSpPr>
        <p:spPr>
          <a:xfrm>
            <a:off x="1034142" y="815366"/>
            <a:ext cx="10134601" cy="924808"/>
          </a:xfrm>
        </p:spPr>
        <p:txBody>
          <a:bodyPr>
            <a:normAutofit fontScale="90000"/>
          </a:bodyPr>
          <a:lstStyle/>
          <a:p>
            <a:r>
              <a:rPr lang="en-US" sz="4400" dirty="0">
                <a:solidFill>
                  <a:schemeClr val="tx1"/>
                </a:solidFill>
              </a:rPr>
              <a:t>2025-26 </a:t>
            </a:r>
            <a:br>
              <a:rPr lang="en-US" sz="4400" dirty="0">
                <a:solidFill>
                  <a:schemeClr val="tx1"/>
                </a:solidFill>
              </a:rPr>
            </a:br>
            <a:r>
              <a:rPr lang="en-US" sz="4400" dirty="0">
                <a:solidFill>
                  <a:schemeClr val="tx1"/>
                </a:solidFill>
              </a:rPr>
              <a:t>Academy staff</a:t>
            </a:r>
          </a:p>
        </p:txBody>
      </p:sp>
      <p:sp>
        <p:nvSpPr>
          <p:cNvPr id="7" name="Text Placeholder 6">
            <a:extLst>
              <a:ext uri="{FF2B5EF4-FFF2-40B4-BE49-F238E27FC236}">
                <a16:creationId xmlns:a16="http://schemas.microsoft.com/office/drawing/2014/main" id="{F0DC1303-F93D-5DC4-1954-CC9B4A0EBBDE}"/>
              </a:ext>
            </a:extLst>
          </p:cNvPr>
          <p:cNvSpPr>
            <a:spLocks noGrp="1"/>
          </p:cNvSpPr>
          <p:nvPr>
            <p:ph type="body" idx="13"/>
          </p:nvPr>
        </p:nvSpPr>
        <p:spPr/>
        <p:txBody>
          <a:bodyPr>
            <a:noAutofit/>
          </a:bodyPr>
          <a:lstStyle/>
          <a:p>
            <a:r>
              <a:rPr lang="en-US" sz="3600" dirty="0">
                <a:latin typeface="Gabriola" panose="04040605051002020D02" pitchFamily="82" charset="0"/>
              </a:rPr>
              <a:t>Ms. Owens</a:t>
            </a:r>
          </a:p>
        </p:txBody>
      </p:sp>
      <p:sp>
        <p:nvSpPr>
          <p:cNvPr id="8" name="Text Placeholder 7">
            <a:extLst>
              <a:ext uri="{FF2B5EF4-FFF2-40B4-BE49-F238E27FC236}">
                <a16:creationId xmlns:a16="http://schemas.microsoft.com/office/drawing/2014/main" id="{927EB052-57C2-5CD2-365D-B4B39F2644E5}"/>
              </a:ext>
            </a:extLst>
          </p:cNvPr>
          <p:cNvSpPr>
            <a:spLocks noGrp="1"/>
          </p:cNvSpPr>
          <p:nvPr>
            <p:ph type="body" idx="14"/>
          </p:nvPr>
        </p:nvSpPr>
        <p:spPr/>
        <p:txBody>
          <a:bodyPr>
            <a:noAutofit/>
          </a:bodyPr>
          <a:lstStyle/>
          <a:p>
            <a:r>
              <a:rPr lang="en-US" sz="3600" dirty="0">
                <a:latin typeface="Gabriola" panose="04040605051002020D02" pitchFamily="82" charset="0"/>
              </a:rPr>
              <a:t>Ms. bailey</a:t>
            </a:r>
          </a:p>
        </p:txBody>
      </p:sp>
      <p:sp>
        <p:nvSpPr>
          <p:cNvPr id="9" name="Footer Placeholder 8">
            <a:extLst>
              <a:ext uri="{FF2B5EF4-FFF2-40B4-BE49-F238E27FC236}">
                <a16:creationId xmlns:a16="http://schemas.microsoft.com/office/drawing/2014/main" id="{96C51730-909D-06D5-A69A-AC8AB9789FC8}"/>
              </a:ext>
            </a:extLst>
          </p:cNvPr>
          <p:cNvSpPr>
            <a:spLocks noGrp="1"/>
          </p:cNvSpPr>
          <p:nvPr>
            <p:ph type="ftr" sz="quarter" idx="11"/>
          </p:nvPr>
        </p:nvSpPr>
        <p:spPr>
          <a:xfrm>
            <a:off x="7528264" y="6360697"/>
            <a:ext cx="4874475"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Social Studies</a:t>
            </a:r>
          </a:p>
          <a:p>
            <a:endParaRPr lang="en-US" dirty="0"/>
          </a:p>
        </p:txBody>
      </p:sp>
      <p:pic>
        <p:nvPicPr>
          <p:cNvPr id="10" name="Content Placeholder 9">
            <a:extLst>
              <a:ext uri="{FF2B5EF4-FFF2-40B4-BE49-F238E27FC236}">
                <a16:creationId xmlns:a16="http://schemas.microsoft.com/office/drawing/2014/main" id="{CED80D76-2194-A21D-AC28-937EB8CC2CBC}"/>
              </a:ext>
            </a:extLst>
          </p:cNvPr>
          <p:cNvPicPr>
            <a:picLocks noGrp="1" noChangeAspect="1"/>
          </p:cNvPicPr>
          <p:nvPr>
            <p:ph sz="half" idx="1"/>
          </p:nvPr>
        </p:nvPicPr>
        <p:blipFill>
          <a:blip r:embed="rId3"/>
          <a:stretch>
            <a:fillRect/>
          </a:stretch>
        </p:blipFill>
        <p:spPr>
          <a:xfrm>
            <a:off x="1743403" y="3294671"/>
            <a:ext cx="2309637" cy="2747963"/>
          </a:xfrm>
          <a:prstGeom prst="rect">
            <a:avLst/>
          </a:prstGeom>
        </p:spPr>
      </p:pic>
    </p:spTree>
    <p:extLst>
      <p:ext uri="{BB962C8B-B14F-4D97-AF65-F5344CB8AC3E}">
        <p14:creationId xmlns:p14="http://schemas.microsoft.com/office/powerpoint/2010/main" val="3297844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4481C7A-D64B-9E4C-B8F6-5F0914F0347E}"/>
              </a:ext>
            </a:extLst>
          </p:cNvPr>
          <p:cNvSpPr>
            <a:spLocks noGrp="1"/>
          </p:cNvSpPr>
          <p:nvPr>
            <p:ph type="dt" sz="half" idx="10"/>
          </p:nvPr>
        </p:nvSpPr>
        <p:spPr>
          <a:xfrm>
            <a:off x="1114713" y="6334127"/>
            <a:ext cx="4367070" cy="365125"/>
          </a:xfrm>
        </p:spPr>
        <p:txBody>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Social Studies</a:t>
            </a:r>
          </a:p>
        </p:txBody>
      </p:sp>
      <p:sp>
        <p:nvSpPr>
          <p:cNvPr id="5" name="Slide Number Placeholder 4">
            <a:extLst>
              <a:ext uri="{FF2B5EF4-FFF2-40B4-BE49-F238E27FC236}">
                <a16:creationId xmlns:a16="http://schemas.microsoft.com/office/drawing/2014/main" id="{97E22F51-F428-5C22-131A-CF2CC7128B71}"/>
              </a:ext>
            </a:extLst>
          </p:cNvPr>
          <p:cNvSpPr>
            <a:spLocks noGrp="1"/>
          </p:cNvSpPr>
          <p:nvPr>
            <p:ph type="sldNum" sz="quarter" idx="12"/>
          </p:nvPr>
        </p:nvSpPr>
        <p:spPr/>
        <p:txBody>
          <a:bodyPr/>
          <a:lstStyle/>
          <a:p>
            <a:fld id="{9FF96520-E4CE-4EAD-8ABF-1D2297D6B3AA}" type="slidenum">
              <a:rPr lang="en-US" smtClean="0"/>
              <a:t>7</a:t>
            </a:fld>
            <a:endParaRPr lang="en-US"/>
          </a:p>
        </p:txBody>
      </p:sp>
      <p:sp>
        <p:nvSpPr>
          <p:cNvPr id="6" name="Title 5">
            <a:extLst>
              <a:ext uri="{FF2B5EF4-FFF2-40B4-BE49-F238E27FC236}">
                <a16:creationId xmlns:a16="http://schemas.microsoft.com/office/drawing/2014/main" id="{3F252570-02AD-35AA-2A39-2AF55BA8653C}"/>
              </a:ext>
            </a:extLst>
          </p:cNvPr>
          <p:cNvSpPr>
            <a:spLocks noGrp="1"/>
          </p:cNvSpPr>
          <p:nvPr>
            <p:ph type="title"/>
          </p:nvPr>
        </p:nvSpPr>
        <p:spPr>
          <a:xfrm>
            <a:off x="1034142" y="815366"/>
            <a:ext cx="10134601" cy="924808"/>
          </a:xfrm>
        </p:spPr>
        <p:txBody>
          <a:bodyPr>
            <a:normAutofit fontScale="90000"/>
          </a:bodyPr>
          <a:lstStyle/>
          <a:p>
            <a:r>
              <a:rPr lang="en-US" sz="4400" dirty="0">
                <a:solidFill>
                  <a:schemeClr val="tx1"/>
                </a:solidFill>
              </a:rPr>
              <a:t>2025-26 </a:t>
            </a:r>
            <a:br>
              <a:rPr lang="en-US" sz="4400" dirty="0">
                <a:solidFill>
                  <a:schemeClr val="tx1"/>
                </a:solidFill>
              </a:rPr>
            </a:br>
            <a:r>
              <a:rPr lang="en-US" sz="4400" dirty="0">
                <a:solidFill>
                  <a:schemeClr val="tx1"/>
                </a:solidFill>
              </a:rPr>
              <a:t>Academy Staff</a:t>
            </a:r>
          </a:p>
        </p:txBody>
      </p:sp>
      <p:sp>
        <p:nvSpPr>
          <p:cNvPr id="7" name="Text Placeholder 6">
            <a:extLst>
              <a:ext uri="{FF2B5EF4-FFF2-40B4-BE49-F238E27FC236}">
                <a16:creationId xmlns:a16="http://schemas.microsoft.com/office/drawing/2014/main" id="{F0DC1303-F93D-5DC4-1954-CC9B4A0EBBDE}"/>
              </a:ext>
            </a:extLst>
          </p:cNvPr>
          <p:cNvSpPr>
            <a:spLocks noGrp="1"/>
          </p:cNvSpPr>
          <p:nvPr>
            <p:ph type="body" idx="13"/>
          </p:nvPr>
        </p:nvSpPr>
        <p:spPr/>
        <p:txBody>
          <a:bodyPr>
            <a:noAutofit/>
          </a:bodyPr>
          <a:lstStyle/>
          <a:p>
            <a:r>
              <a:rPr lang="en-US" sz="3600" dirty="0">
                <a:latin typeface="Gabriola" panose="04040605051002020D02" pitchFamily="82" charset="0"/>
              </a:rPr>
              <a:t>Ms. Power Finton</a:t>
            </a:r>
          </a:p>
        </p:txBody>
      </p:sp>
      <p:sp>
        <p:nvSpPr>
          <p:cNvPr id="8" name="Text Placeholder 7">
            <a:extLst>
              <a:ext uri="{FF2B5EF4-FFF2-40B4-BE49-F238E27FC236}">
                <a16:creationId xmlns:a16="http://schemas.microsoft.com/office/drawing/2014/main" id="{927EB052-57C2-5CD2-365D-B4B39F2644E5}"/>
              </a:ext>
            </a:extLst>
          </p:cNvPr>
          <p:cNvSpPr>
            <a:spLocks noGrp="1"/>
          </p:cNvSpPr>
          <p:nvPr>
            <p:ph type="body" idx="14"/>
          </p:nvPr>
        </p:nvSpPr>
        <p:spPr/>
        <p:txBody>
          <a:bodyPr>
            <a:noAutofit/>
          </a:bodyPr>
          <a:lstStyle/>
          <a:p>
            <a:r>
              <a:rPr lang="en-US" sz="3600" dirty="0">
                <a:latin typeface="Gabriola" panose="04040605051002020D02" pitchFamily="82" charset="0"/>
              </a:rPr>
              <a:t>Ms. </a:t>
            </a:r>
            <a:r>
              <a:rPr lang="en-US" sz="3600" dirty="0" err="1">
                <a:latin typeface="Gabriola" panose="04040605051002020D02" pitchFamily="82" charset="0"/>
              </a:rPr>
              <a:t>Swena</a:t>
            </a:r>
            <a:endParaRPr lang="en-US" sz="3600" dirty="0">
              <a:latin typeface="Gabriola" panose="04040605051002020D02" pitchFamily="82" charset="0"/>
            </a:endParaRPr>
          </a:p>
        </p:txBody>
      </p:sp>
      <p:sp>
        <p:nvSpPr>
          <p:cNvPr id="9" name="Footer Placeholder 8">
            <a:extLst>
              <a:ext uri="{FF2B5EF4-FFF2-40B4-BE49-F238E27FC236}">
                <a16:creationId xmlns:a16="http://schemas.microsoft.com/office/drawing/2014/main" id="{96C51730-909D-06D5-A69A-AC8AB9789FC8}"/>
              </a:ext>
            </a:extLst>
          </p:cNvPr>
          <p:cNvSpPr>
            <a:spLocks noGrp="1"/>
          </p:cNvSpPr>
          <p:nvPr>
            <p:ph type="ftr" sz="quarter" idx="11"/>
          </p:nvPr>
        </p:nvSpPr>
        <p:spPr>
          <a:xfrm>
            <a:off x="7591903" y="6914164"/>
            <a:ext cx="4874475" cy="365125"/>
          </a:xfrm>
        </p:spPr>
        <p:txBody>
          <a:bodyPr/>
          <a:lstStyle/>
          <a:p>
            <a:endParaRPr lang="en-US" dirty="0"/>
          </a:p>
        </p:txBody>
      </p:sp>
      <p:pic>
        <p:nvPicPr>
          <p:cNvPr id="16" name="Content Placeholder 15">
            <a:extLst>
              <a:ext uri="{FF2B5EF4-FFF2-40B4-BE49-F238E27FC236}">
                <a16:creationId xmlns:a16="http://schemas.microsoft.com/office/drawing/2014/main" id="{7AA3335E-1FC0-B4F5-3F23-B356BB0B45E0}"/>
              </a:ext>
            </a:extLst>
          </p:cNvPr>
          <p:cNvPicPr>
            <a:picLocks noGrp="1" noChangeAspect="1"/>
          </p:cNvPicPr>
          <p:nvPr>
            <p:ph sz="half" idx="2"/>
          </p:nvPr>
        </p:nvPicPr>
        <p:blipFill>
          <a:blip r:embed="rId2"/>
          <a:stretch>
            <a:fillRect/>
          </a:stretch>
        </p:blipFill>
        <p:spPr>
          <a:xfrm>
            <a:off x="8144118" y="3162592"/>
            <a:ext cx="2304566" cy="2982196"/>
          </a:xfrm>
          <a:prstGeom prst="rect">
            <a:avLst/>
          </a:prstGeom>
        </p:spPr>
      </p:pic>
      <p:sp>
        <p:nvSpPr>
          <p:cNvPr id="15" name="TextBox 14">
            <a:extLst>
              <a:ext uri="{FF2B5EF4-FFF2-40B4-BE49-F238E27FC236}">
                <a16:creationId xmlns:a16="http://schemas.microsoft.com/office/drawing/2014/main" id="{04AAC6CB-41AE-9BBC-6ED3-F64B6E6F0C8A}"/>
              </a:ext>
            </a:extLst>
          </p:cNvPr>
          <p:cNvSpPr txBox="1"/>
          <p:nvPr/>
        </p:nvSpPr>
        <p:spPr>
          <a:xfrm>
            <a:off x="7954611" y="6166940"/>
            <a:ext cx="6245352" cy="646331"/>
          </a:xfrm>
          <a:prstGeom prst="rect">
            <a:avLst/>
          </a:prstGeom>
          <a:noFill/>
        </p:spPr>
        <p:txBody>
          <a:bodyPr wrap="square">
            <a:spAutoFit/>
          </a:bodyPr>
          <a:lstStyle/>
          <a:p>
            <a:r>
              <a:rPr lang="en-US" sz="3600" dirty="0">
                <a:solidFill>
                  <a:schemeClr val="tx1"/>
                </a:solidFill>
                <a:effectLst>
                  <a:outerShdw blurRad="38100" dist="38100" dir="2700000" algn="tl">
                    <a:srgbClr val="000000">
                      <a:alpha val="43137"/>
                    </a:srgbClr>
                  </a:outerShdw>
                </a:effectLst>
                <a:latin typeface="Amasis MT Pro Black" panose="02040A04050005020304" pitchFamily="18" charset="0"/>
              </a:rPr>
              <a:t>Healthcare</a:t>
            </a:r>
          </a:p>
        </p:txBody>
      </p:sp>
      <p:pic>
        <p:nvPicPr>
          <p:cNvPr id="19" name="Content Placeholder 18">
            <a:extLst>
              <a:ext uri="{FF2B5EF4-FFF2-40B4-BE49-F238E27FC236}">
                <a16:creationId xmlns:a16="http://schemas.microsoft.com/office/drawing/2014/main" id="{516D6187-046F-4480-ADFF-A8A0E825FC35}"/>
              </a:ext>
            </a:extLst>
          </p:cNvPr>
          <p:cNvPicPr>
            <a:picLocks noGrp="1" noChangeAspect="1"/>
          </p:cNvPicPr>
          <p:nvPr>
            <p:ph sz="half" idx="1"/>
          </p:nvPr>
        </p:nvPicPr>
        <p:blipFill>
          <a:blip r:embed="rId3"/>
          <a:stretch>
            <a:fillRect/>
          </a:stretch>
        </p:blipFill>
        <p:spPr>
          <a:xfrm>
            <a:off x="1585211" y="3088599"/>
            <a:ext cx="2462672" cy="3078341"/>
          </a:xfrm>
          <a:prstGeom prst="rect">
            <a:avLst/>
          </a:prstGeom>
        </p:spPr>
      </p:pic>
    </p:spTree>
    <p:extLst>
      <p:ext uri="{BB962C8B-B14F-4D97-AF65-F5344CB8AC3E}">
        <p14:creationId xmlns:p14="http://schemas.microsoft.com/office/powerpoint/2010/main" val="148699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50313D0-5EDC-F384-AED3-63AC2838C9EB}"/>
              </a:ext>
            </a:extLst>
          </p:cNvPr>
          <p:cNvSpPr>
            <a:spLocks noGrp="1"/>
          </p:cNvSpPr>
          <p:nvPr>
            <p:ph type="title"/>
          </p:nvPr>
        </p:nvSpPr>
        <p:spPr>
          <a:xfrm>
            <a:off x="838200" y="365125"/>
            <a:ext cx="10515600" cy="1325563"/>
          </a:xfrm>
        </p:spPr>
        <p:txBody>
          <a:bodyPr/>
          <a:lstStyle/>
          <a:p>
            <a:r>
              <a:rPr lang="en-US" dirty="0"/>
              <a:t>What does it mean to be  in the Academy?</a:t>
            </a:r>
          </a:p>
        </p:txBody>
      </p:sp>
      <p:sp>
        <p:nvSpPr>
          <p:cNvPr id="21" name="Content Placeholder 2">
            <a:extLst>
              <a:ext uri="{FF2B5EF4-FFF2-40B4-BE49-F238E27FC236}">
                <a16:creationId xmlns:a16="http://schemas.microsoft.com/office/drawing/2014/main" id="{3F388CD2-6F6E-437F-1A2B-0AAA9B4820A9}"/>
              </a:ext>
            </a:extLst>
          </p:cNvPr>
          <p:cNvSpPr>
            <a:spLocks noGrp="1"/>
          </p:cNvSpPr>
          <p:nvPr>
            <p:ph sz="half" idx="1"/>
          </p:nvPr>
        </p:nvSpPr>
        <p:spPr>
          <a:xfrm>
            <a:off x="838200" y="1825625"/>
            <a:ext cx="5181600" cy="4351338"/>
          </a:xfrm>
        </p:spPr>
        <p:txBody>
          <a:bodyPr>
            <a:normAutofit fontScale="85000" lnSpcReduction="20000"/>
          </a:bodyPr>
          <a:lstStyle/>
          <a:p>
            <a:r>
              <a:rPr lang="en-US" dirty="0"/>
              <a:t>We are a family</a:t>
            </a:r>
          </a:p>
          <a:p>
            <a:r>
              <a:rPr lang="en-US" dirty="0"/>
              <a:t>We strive for academic excellence in everything that we do</a:t>
            </a:r>
          </a:p>
          <a:p>
            <a:r>
              <a:rPr lang="en-US" dirty="0"/>
              <a:t>We support and encourage each other</a:t>
            </a:r>
          </a:p>
          <a:p>
            <a:r>
              <a:rPr lang="en-US" dirty="0"/>
              <a:t>We help others to be their best</a:t>
            </a:r>
          </a:p>
          <a:p>
            <a:r>
              <a:rPr lang="en-US" dirty="0"/>
              <a:t>We represent and support the program through our words and actions</a:t>
            </a:r>
          </a:p>
          <a:p>
            <a:r>
              <a:rPr lang="en-US" dirty="0"/>
              <a:t>We represent the Academy in and out of the classroom</a:t>
            </a:r>
          </a:p>
          <a:p>
            <a:r>
              <a:rPr lang="en-US" dirty="0"/>
              <a:t>We do things to grow ourselves, the program and the community</a:t>
            </a:r>
          </a:p>
        </p:txBody>
      </p:sp>
      <p:pic>
        <p:nvPicPr>
          <p:cNvPr id="10" name="Picture 9">
            <a:extLst>
              <a:ext uri="{FF2B5EF4-FFF2-40B4-BE49-F238E27FC236}">
                <a16:creationId xmlns:a16="http://schemas.microsoft.com/office/drawing/2014/main" id="{2E4F55DF-BCD7-33FB-CB96-54E7F6ED7C8F}"/>
              </a:ext>
            </a:extLst>
          </p:cNvPr>
          <p:cNvPicPr>
            <a:picLocks noChangeAspect="1"/>
          </p:cNvPicPr>
          <p:nvPr/>
        </p:nvPicPr>
        <p:blipFill>
          <a:blip r:embed="rId2"/>
          <a:stretch>
            <a:fillRect/>
          </a:stretch>
        </p:blipFill>
        <p:spPr>
          <a:xfrm>
            <a:off x="6581878" y="1825625"/>
            <a:ext cx="4362244" cy="4351338"/>
          </a:xfrm>
          <a:prstGeom prst="rect">
            <a:avLst/>
          </a:prstGeom>
          <a:noFill/>
        </p:spPr>
      </p:pic>
      <p:sp>
        <p:nvSpPr>
          <p:cNvPr id="19" name="Date Placeholder 4">
            <a:extLst>
              <a:ext uri="{FF2B5EF4-FFF2-40B4-BE49-F238E27FC236}">
                <a16:creationId xmlns:a16="http://schemas.microsoft.com/office/drawing/2014/main" id="{251E1B35-7A5C-0C11-40B8-F2F2ECAD67BB}"/>
              </a:ext>
            </a:extLst>
          </p:cNvPr>
          <p:cNvSpPr>
            <a:spLocks noGrp="1"/>
          </p:cNvSpPr>
          <p:nvPr>
            <p:ph type="dt" sz="half" idx="10"/>
          </p:nvPr>
        </p:nvSpPr>
        <p:spPr>
          <a:xfrm>
            <a:off x="300872" y="6310312"/>
            <a:ext cx="2743200" cy="365125"/>
          </a:xfrm>
        </p:spPr>
        <p:txBody>
          <a:bodyPr/>
          <a:lstStyle/>
          <a:p>
            <a:endParaRPr lang="en-US" dirty="0"/>
          </a:p>
        </p:txBody>
      </p:sp>
      <p:sp>
        <p:nvSpPr>
          <p:cNvPr id="5" name="Slide Number Placeholder 4">
            <a:extLst>
              <a:ext uri="{FF2B5EF4-FFF2-40B4-BE49-F238E27FC236}">
                <a16:creationId xmlns:a16="http://schemas.microsoft.com/office/drawing/2014/main" id="{F0DB10C3-2FCE-9291-8E34-83CB786B6D5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FF96520-E4CE-4EAD-8ABF-1D2297D6B3AA}" type="slidenum">
              <a:rPr lang="en-US" smtClean="0"/>
              <a:pPr>
                <a:spcAft>
                  <a:spcPts val="600"/>
                </a:spcAft>
              </a:pPr>
              <a:t>8</a:t>
            </a:fld>
            <a:endParaRPr lang="en-US"/>
          </a:p>
        </p:txBody>
      </p:sp>
    </p:spTree>
    <p:extLst>
      <p:ext uri="{BB962C8B-B14F-4D97-AF65-F5344CB8AC3E}">
        <p14:creationId xmlns:p14="http://schemas.microsoft.com/office/powerpoint/2010/main" val="220908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C860D-C0AA-2F5C-7D22-BE623195A1C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1B912F-D1D9-0AB6-0964-3233FE4B3C95}"/>
              </a:ext>
            </a:extLst>
          </p:cNvPr>
          <p:cNvSpPr>
            <a:spLocks noGrp="1"/>
          </p:cNvSpPr>
          <p:nvPr>
            <p:ph idx="1"/>
          </p:nvPr>
        </p:nvSpPr>
        <p:spPr>
          <a:xfrm>
            <a:off x="376508" y="994283"/>
            <a:ext cx="11438984" cy="5429117"/>
          </a:xfrm>
        </p:spPr>
        <p:txBody>
          <a:bodyPr>
            <a:normAutofit/>
          </a:bodyPr>
          <a:lstStyle/>
          <a:p>
            <a:pPr marL="0" indent="0">
              <a:buNone/>
            </a:pPr>
            <a:endParaRPr lang="en-US" dirty="0"/>
          </a:p>
          <a:p>
            <a:endParaRPr lang="en-US" dirty="0"/>
          </a:p>
          <a:p>
            <a:pPr marL="0" indent="0">
              <a:buNone/>
            </a:pPr>
            <a:endParaRPr lang="en-US" dirty="0"/>
          </a:p>
        </p:txBody>
      </p:sp>
      <p:sp>
        <p:nvSpPr>
          <p:cNvPr id="3" name="Date Placeholder 2">
            <a:extLst>
              <a:ext uri="{FF2B5EF4-FFF2-40B4-BE49-F238E27FC236}">
                <a16:creationId xmlns:a16="http://schemas.microsoft.com/office/drawing/2014/main" id="{744F3429-50F7-029C-9EFA-BCC47034A59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FC27799-36F0-2987-FA62-098B06EA9C0C}"/>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226E3F6F-BD84-2B0A-0663-15730C0353C4}"/>
              </a:ext>
            </a:extLst>
          </p:cNvPr>
          <p:cNvSpPr>
            <a:spLocks noGrp="1"/>
          </p:cNvSpPr>
          <p:nvPr>
            <p:ph type="sldNum" sz="quarter" idx="12"/>
          </p:nvPr>
        </p:nvSpPr>
        <p:spPr/>
        <p:txBody>
          <a:bodyPr/>
          <a:lstStyle/>
          <a:p>
            <a:fld id="{9FF96520-E4CE-4EAD-8ABF-1D2297D6B3AA}" type="slidenum">
              <a:rPr lang="en-US" smtClean="0"/>
              <a:t>9</a:t>
            </a:fld>
            <a:endParaRPr lang="en-US"/>
          </a:p>
        </p:txBody>
      </p:sp>
      <p:sp>
        <p:nvSpPr>
          <p:cNvPr id="6" name="Title 5">
            <a:extLst>
              <a:ext uri="{FF2B5EF4-FFF2-40B4-BE49-F238E27FC236}">
                <a16:creationId xmlns:a16="http://schemas.microsoft.com/office/drawing/2014/main" id="{21AA4F77-8EF7-F532-51B0-703D9B335DD9}"/>
              </a:ext>
            </a:extLst>
          </p:cNvPr>
          <p:cNvSpPr>
            <a:spLocks noGrp="1"/>
          </p:cNvSpPr>
          <p:nvPr>
            <p:ph type="title"/>
          </p:nvPr>
        </p:nvSpPr>
        <p:spPr>
          <a:xfrm>
            <a:off x="198120" y="351055"/>
            <a:ext cx="10134601" cy="924808"/>
          </a:xfrm>
        </p:spPr>
        <p:txBody>
          <a:bodyPr>
            <a:noAutofit/>
          </a:bodyPr>
          <a:lstStyle/>
          <a:p>
            <a:pPr algn="ctr"/>
            <a:r>
              <a:rPr lang="en-US" sz="4800" dirty="0">
                <a:latin typeface="Algerian" panose="04020705040A02060702" pitchFamily="82" charset="0"/>
              </a:rPr>
              <a:t>              </a:t>
            </a:r>
            <a:r>
              <a:rPr lang="en-US" sz="3200" dirty="0">
                <a:latin typeface="Algerian" panose="04020705040A02060702" pitchFamily="82" charset="0"/>
              </a:rPr>
              <a:t>Academy Expectations and Policies</a:t>
            </a:r>
            <a:endParaRPr lang="en-US" sz="4800" dirty="0">
              <a:latin typeface="Algerian" panose="04020705040A02060702" pitchFamily="82" charset="0"/>
            </a:endParaRPr>
          </a:p>
        </p:txBody>
      </p:sp>
      <p:pic>
        <p:nvPicPr>
          <p:cNvPr id="8" name="Picture 7">
            <a:extLst>
              <a:ext uri="{FF2B5EF4-FFF2-40B4-BE49-F238E27FC236}">
                <a16:creationId xmlns:a16="http://schemas.microsoft.com/office/drawing/2014/main" id="{A9E68472-3D6F-004E-0E73-42DD81F2B393}"/>
              </a:ext>
            </a:extLst>
          </p:cNvPr>
          <p:cNvPicPr>
            <a:picLocks noChangeAspect="1"/>
          </p:cNvPicPr>
          <p:nvPr/>
        </p:nvPicPr>
        <p:blipFill>
          <a:blip r:embed="rId2"/>
          <a:stretch>
            <a:fillRect/>
          </a:stretch>
        </p:blipFill>
        <p:spPr>
          <a:xfrm>
            <a:off x="2630503" y="1573938"/>
            <a:ext cx="7059010" cy="4353533"/>
          </a:xfrm>
          <a:prstGeom prst="rect">
            <a:avLst/>
          </a:prstGeom>
        </p:spPr>
      </p:pic>
    </p:spTree>
    <p:extLst>
      <p:ext uri="{BB962C8B-B14F-4D97-AF65-F5344CB8AC3E}">
        <p14:creationId xmlns:p14="http://schemas.microsoft.com/office/powerpoint/2010/main" val="330360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Custom 1">
      <a:dk1>
        <a:srgbClr val="002060"/>
      </a:dk1>
      <a:lt1>
        <a:sysClr val="window" lastClr="FFFFFF"/>
      </a:lt1>
      <a:dk2>
        <a:srgbClr val="FF0000"/>
      </a:dk2>
      <a:lt2>
        <a:srgbClr val="E2DFCC"/>
      </a:lt2>
      <a:accent1>
        <a:srgbClr val="FF0000"/>
      </a:accent1>
      <a:accent2>
        <a:srgbClr val="FF0000"/>
      </a:accent2>
      <a:accent3>
        <a:srgbClr val="002060"/>
      </a:accent3>
      <a:accent4>
        <a:srgbClr val="0042C7"/>
      </a:accent4>
      <a:accent5>
        <a:srgbClr val="4EB3CF"/>
      </a:accent5>
      <a:accent6>
        <a:srgbClr val="51C3F9"/>
      </a:accent6>
      <a:hlink>
        <a:srgbClr val="FF0000"/>
      </a:hlink>
      <a:folHlink>
        <a:srgbClr val="FF0000"/>
      </a:folHlink>
    </a:clrScheme>
    <a:fontScheme name="Custom 60">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M Deck_tm12041065_Win32_LW_v2.potx" id="{50D3F641-2B59-4E25-9440-7A006AB5DE4F}" vid="{A6D17500-6421-4BD4-89D5-25B2E6BFFA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C2D37070322145B625108D854CFC37" ma:contentTypeVersion="30" ma:contentTypeDescription="Create a new document." ma:contentTypeScope="" ma:versionID="a6b4ebcd72d0b826779513dcffb8cfa8">
  <xsd:schema xmlns:xsd="http://www.w3.org/2001/XMLSchema" xmlns:xs="http://www.w3.org/2001/XMLSchema" xmlns:p="http://schemas.microsoft.com/office/2006/metadata/properties" xmlns:ns3="8c3920c6-d972-4a0b-be47-fc1cf712e71d" xmlns:ns4="de4a4eab-5c00-4bf4-9f26-85c50176838b" targetNamespace="http://schemas.microsoft.com/office/2006/metadata/properties" ma:root="true" ma:fieldsID="2cfda2797f1e1f171c2c39bd7a816c7c" ns3:_="" ns4:_="">
    <xsd:import namespace="8c3920c6-d972-4a0b-be47-fc1cf712e71d"/>
    <xsd:import namespace="de4a4eab-5c00-4bf4-9f26-85c50176838b"/>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Templates" minOccurs="0"/>
                <xsd:element ref="ns4:CultureName" minOccurs="0"/>
                <xsd:element ref="ns4:Self_Registration_Enabled0" minOccurs="0"/>
                <xsd:element ref="ns4:Has_Teacher_Only_SectionGroup" minOccurs="0"/>
                <xsd:element ref="ns4:Is_Collaboration_Space_Locked"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3920c6-d972-4a0b-be47-fc1cf712e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4a4eab-5c00-4bf4-9f26-85c50176838b"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Templates" ma:index="22" nillable="true" ma:displayName="Templates" ma:internalName="Templates">
      <xsd:simpleType>
        <xsd:restriction base="dms:Note">
          <xsd:maxLength value="255"/>
        </xsd:restriction>
      </xsd:simpleType>
    </xsd:element>
    <xsd:element name="CultureName" ma:index="23" nillable="true" ma:displayName="Culture Name" ma:internalName="CultureName">
      <xsd:simpleType>
        <xsd:restriction base="dms:Text"/>
      </xsd:simpleType>
    </xsd:element>
    <xsd:element name="Self_Registration_Enabled0" ma:index="24" nillable="true" ma:displayName="Self Registration Enabled" ma:internalName="Self_Registration_Enabled0">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DateTaken" ma:index="29" nillable="true" ma:displayName="MediaServiceDateTaken" ma:description="" ma:hidden="true" ma:internalName="MediaServiceDateTaken" ma:readOnly="true">
      <xsd:simpleType>
        <xsd:restriction base="dms:Text"/>
      </xsd:simpleType>
    </xsd:element>
    <xsd:element name="MediaServiceAutoTags" ma:index="30" nillable="true" ma:displayName="MediaServiceAutoTags" ma:description="" ma:internalName="MediaServiceAutoTags" ma:readOnly="true">
      <xsd:simpleType>
        <xsd:restriction base="dms:Text"/>
      </xsd:simpleType>
    </xsd:element>
    <xsd:element name="MediaServiceOCR" ma:index="31" nillable="true" ma:displayName="MediaServiceOCR" ma:internalName="MediaServiceOCR" ma:readOnly="true">
      <xsd:simpleType>
        <xsd:restriction base="dms:Note">
          <xsd:maxLength value="255"/>
        </xsd:restriction>
      </xsd:simpleType>
    </xsd:element>
    <xsd:element name="MediaServiceLocation" ma:index="32" nillable="true" ma:displayName="MediaServiceLocation" ma:internalName="MediaServiceLocation"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de4a4eab-5c00-4bf4-9f26-85c50176838b" xsi:nil="true"/>
    <DefaultSectionNames xmlns="de4a4eab-5c00-4bf4-9f26-85c50176838b" xsi:nil="true"/>
    <AppVersion xmlns="de4a4eab-5c00-4bf4-9f26-85c50176838b" xsi:nil="true"/>
    <NotebookType xmlns="de4a4eab-5c00-4bf4-9f26-85c50176838b" xsi:nil="true"/>
    <CultureName xmlns="de4a4eab-5c00-4bf4-9f26-85c50176838b" xsi:nil="true"/>
    <Owner xmlns="de4a4eab-5c00-4bf4-9f26-85c50176838b">
      <UserInfo>
        <DisplayName/>
        <AccountId xsi:nil="true"/>
        <AccountType/>
      </UserInfo>
    </Owner>
    <Students xmlns="de4a4eab-5c00-4bf4-9f26-85c50176838b">
      <UserInfo>
        <DisplayName/>
        <AccountId xsi:nil="true"/>
        <AccountType/>
      </UserInfo>
    </Students>
    <Student_Groups xmlns="de4a4eab-5c00-4bf4-9f26-85c50176838b">
      <UserInfo>
        <DisplayName/>
        <AccountId xsi:nil="true"/>
        <AccountType/>
      </UserInfo>
    </Student_Groups>
    <Is_Collaboration_Space_Locked xmlns="de4a4eab-5c00-4bf4-9f26-85c50176838b" xsi:nil="true"/>
    <Invited_Teachers xmlns="de4a4eab-5c00-4bf4-9f26-85c50176838b" xsi:nil="true"/>
    <Invited_Students xmlns="de4a4eab-5c00-4bf4-9f26-85c50176838b" xsi:nil="true"/>
    <FolderType xmlns="de4a4eab-5c00-4bf4-9f26-85c50176838b" xsi:nil="true"/>
    <Self_Registration_Enabled xmlns="de4a4eab-5c00-4bf4-9f26-85c50176838b" xsi:nil="true"/>
    <Templates xmlns="de4a4eab-5c00-4bf4-9f26-85c50176838b" xsi:nil="true"/>
    <Has_Teacher_Only_SectionGroup xmlns="de4a4eab-5c00-4bf4-9f26-85c50176838b" xsi:nil="true"/>
    <Teachers xmlns="de4a4eab-5c00-4bf4-9f26-85c50176838b">
      <UserInfo>
        <DisplayName/>
        <AccountId xsi:nil="true"/>
        <AccountType/>
      </UserInfo>
    </Teachers>
    <Self_Registration_Enabled0 xmlns="de4a4eab-5c00-4bf4-9f26-85c50176838b" xsi:nil="true"/>
  </documentManagement>
</p:properties>
</file>

<file path=customXml/itemProps1.xml><?xml version="1.0" encoding="utf-8"?>
<ds:datastoreItem xmlns:ds="http://schemas.openxmlformats.org/officeDocument/2006/customXml" ds:itemID="{83FFC980-8EEC-4CFC-96C7-CEB6F5CA8688}">
  <ds:schemaRefs>
    <ds:schemaRef ds:uri="http://schemas.microsoft.com/sharepoint/v3/contenttype/forms"/>
  </ds:schemaRefs>
</ds:datastoreItem>
</file>

<file path=customXml/itemProps2.xml><?xml version="1.0" encoding="utf-8"?>
<ds:datastoreItem xmlns:ds="http://schemas.openxmlformats.org/officeDocument/2006/customXml" ds:itemID="{66873F14-E103-4260-829B-1EBD95965599}">
  <ds:schemaRefs>
    <ds:schemaRef ds:uri="8c3920c6-d972-4a0b-be47-fc1cf712e71d"/>
    <ds:schemaRef ds:uri="de4a4eab-5c00-4bf4-9f26-85c5017683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66E941-6182-4A32-B603-DDB09E5F0715}">
  <ds:schemaRefs>
    <ds:schemaRef ds:uri="http://purl.org/dc/elements/1.1/"/>
    <ds:schemaRef ds:uri="de4a4eab-5c00-4bf4-9f26-85c50176838b"/>
    <ds:schemaRef ds:uri="http://schemas.microsoft.com/office/infopath/2007/PartnerControls"/>
    <ds:schemaRef ds:uri="http://purl.org/dc/terms/"/>
    <ds:schemaRef ds:uri="http://purl.org/dc/dcmitype/"/>
    <ds:schemaRef ds:uri="http://www.w3.org/XML/1998/namespace"/>
    <ds:schemaRef ds:uri="8c3920c6-d972-4a0b-be47-fc1cf712e71d"/>
    <ds:schemaRef ds:uri="http://schemas.microsoft.com/office/2006/documentManagement/type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STEM pitch deck</Template>
  <TotalTime>1094</TotalTime>
  <Words>1884</Words>
  <Application>Microsoft Office PowerPoint</Application>
  <PresentationFormat>Widescreen</PresentationFormat>
  <Paragraphs>345</Paragraphs>
  <Slides>45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Abadi</vt:lpstr>
      <vt:lpstr>Abadi Extra Light</vt:lpstr>
      <vt:lpstr>ADLaM Display</vt:lpstr>
      <vt:lpstr>Algerian</vt:lpstr>
      <vt:lpstr>Amasis MT Pro Black</vt:lpstr>
      <vt:lpstr>Aptos</vt:lpstr>
      <vt:lpstr>Arial</vt:lpstr>
      <vt:lpstr>Baguet Script</vt:lpstr>
      <vt:lpstr>Calibri</vt:lpstr>
      <vt:lpstr>Curlz MT</vt:lpstr>
      <vt:lpstr>Gabriola</vt:lpstr>
      <vt:lpstr>Source Sans Pro</vt:lpstr>
      <vt:lpstr>Office Theme</vt:lpstr>
      <vt:lpstr>Beginning of the Year  Academy Class Meeting</vt:lpstr>
      <vt:lpstr>2025-26  Academy leadership</vt:lpstr>
      <vt:lpstr>2025-26  Academy Staff</vt:lpstr>
      <vt:lpstr>2025-26  Academy Staff</vt:lpstr>
      <vt:lpstr>2025-26  Academy Staff</vt:lpstr>
      <vt:lpstr>2025-26  Academy staff</vt:lpstr>
      <vt:lpstr>2025-26  Academy Staff</vt:lpstr>
      <vt:lpstr>What does it mean to be  in the Academy?</vt:lpstr>
      <vt:lpstr>              Academy Expectations and Policies</vt:lpstr>
      <vt:lpstr>Academy handbook</vt:lpstr>
      <vt:lpstr>Academy handbook</vt:lpstr>
      <vt:lpstr>Academy handbook</vt:lpstr>
      <vt:lpstr>Academy handbook</vt:lpstr>
      <vt:lpstr>                   Capstone contract</vt:lpstr>
      <vt:lpstr>PowerPoint Presentation</vt:lpstr>
      <vt:lpstr>College Application: Teacher Recommendation Procedures</vt:lpstr>
      <vt:lpstr>Academy College Admissions Mentorship</vt:lpstr>
      <vt:lpstr>PowerPoint Presentation</vt:lpstr>
      <vt:lpstr>Governors Honor Program</vt:lpstr>
      <vt:lpstr>PowerPoint Presentation</vt:lpstr>
      <vt:lpstr>2024-2025 SY State Superintendent’s  student Advisory Council </vt:lpstr>
      <vt:lpstr>PowerPoint Presentation</vt:lpstr>
      <vt:lpstr>2025-2026 SY State Superintendent’s  student Advisory Council</vt:lpstr>
      <vt:lpstr>Academy Leadership</vt:lpstr>
      <vt:lpstr>Academy Leadership</vt:lpstr>
      <vt:lpstr>Academy Technology Leadership</vt:lpstr>
      <vt:lpstr>What is Academy leadership?</vt:lpstr>
      <vt:lpstr>Class of 2029  Academy Leadership Applications</vt:lpstr>
      <vt:lpstr>PowerPoint Presentation</vt:lpstr>
      <vt:lpstr>PowerPoint Presentation</vt:lpstr>
      <vt:lpstr>PowerPoint Presentation</vt:lpstr>
      <vt:lpstr>PowerPoint Presentation</vt:lpstr>
      <vt:lpstr>Chief Science Officer (CSO) Program</vt:lpstr>
      <vt:lpstr>PowerPoint Presentation</vt:lpstr>
      <vt:lpstr>PowerPoint Presentation</vt:lpstr>
      <vt:lpstr>      Freshman Pep Talk</vt:lpstr>
      <vt:lpstr>Academy Events</vt:lpstr>
      <vt:lpstr>Due Date: Thursday, August 21st </vt:lpstr>
      <vt:lpstr>                                  2025-26  Fundraisers</vt:lpstr>
      <vt:lpstr>                                  2025-26  Academy Gear</vt:lpstr>
      <vt:lpstr>2025-26  Academy Gear</vt:lpstr>
      <vt:lpstr>2025-26  Academy Gear</vt:lpstr>
      <vt:lpstr>Class Remind Codes</vt:lpstr>
      <vt:lpstr>Remind APP</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Science, Research, &amp; Medicine</dc:title>
  <dc:creator>Kevin Thomas</dc:creator>
  <cp:lastModifiedBy>Heather A. Dejohn-Mathis</cp:lastModifiedBy>
  <cp:revision>25</cp:revision>
  <cp:lastPrinted>2023-08-07T15:27:02Z</cp:lastPrinted>
  <dcterms:created xsi:type="dcterms:W3CDTF">2022-08-07T21:33:24Z</dcterms:created>
  <dcterms:modified xsi:type="dcterms:W3CDTF">2025-08-08T15:26:45Z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0x01010036C2D37070322145B625108D854CFC37</vt:lpwstr>
  </property>
</Properties>
</file>