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B3D8-913F-4B3B-8EDB-3744E8C3F246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91CDD-C9B2-4796-9728-D20FD9A2E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B3D8-913F-4B3B-8EDB-3744E8C3F246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91CDD-C9B2-4796-9728-D20FD9A2E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B3D8-913F-4B3B-8EDB-3744E8C3F246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91CDD-C9B2-4796-9728-D20FD9A2E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B3D8-913F-4B3B-8EDB-3744E8C3F246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91CDD-C9B2-4796-9728-D20FD9A2E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B3D8-913F-4B3B-8EDB-3744E8C3F246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91CDD-C9B2-4796-9728-D20FD9A2E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B3D8-913F-4B3B-8EDB-3744E8C3F246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91CDD-C9B2-4796-9728-D20FD9A2E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B3D8-913F-4B3B-8EDB-3744E8C3F246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91CDD-C9B2-4796-9728-D20FD9A2E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B3D8-913F-4B3B-8EDB-3744E8C3F246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91CDD-C9B2-4796-9728-D20FD9A2E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B3D8-913F-4B3B-8EDB-3744E8C3F246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91CDD-C9B2-4796-9728-D20FD9A2E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B3D8-913F-4B3B-8EDB-3744E8C3F246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91CDD-C9B2-4796-9728-D20FD9A2E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B3D8-913F-4B3B-8EDB-3744E8C3F246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91CDD-C9B2-4796-9728-D20FD9A2E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AB3D8-913F-4B3B-8EDB-3744E8C3F246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91CDD-C9B2-4796-9728-D20FD9A2EB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numeros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0 - infinity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0-10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Cero – 0 				</a:t>
            </a:r>
            <a:r>
              <a:rPr lang="en-US" sz="3600" dirty="0" err="1" smtClean="0"/>
              <a:t>seis</a:t>
            </a:r>
            <a:r>
              <a:rPr lang="en-US" sz="3600" dirty="0" smtClean="0"/>
              <a:t> - 6</a:t>
            </a:r>
          </a:p>
          <a:p>
            <a:pPr>
              <a:buNone/>
            </a:pPr>
            <a:r>
              <a:rPr lang="en-US" sz="3600" dirty="0" smtClean="0"/>
              <a:t>Uno – 1				</a:t>
            </a:r>
            <a:r>
              <a:rPr lang="en-US" sz="3600" dirty="0" err="1" smtClean="0"/>
              <a:t>siete</a:t>
            </a:r>
            <a:r>
              <a:rPr lang="en-US" sz="3600" dirty="0" smtClean="0"/>
              <a:t> - 7</a:t>
            </a:r>
          </a:p>
          <a:p>
            <a:pPr>
              <a:buNone/>
            </a:pPr>
            <a:r>
              <a:rPr lang="en-US" sz="3600" dirty="0" smtClean="0"/>
              <a:t>Dos – 2 				</a:t>
            </a:r>
            <a:r>
              <a:rPr lang="en-US" sz="3600" dirty="0" err="1" smtClean="0"/>
              <a:t>ocho</a:t>
            </a:r>
            <a:r>
              <a:rPr lang="en-US" sz="3600" dirty="0" smtClean="0"/>
              <a:t> - 8</a:t>
            </a:r>
          </a:p>
          <a:p>
            <a:pPr>
              <a:buNone/>
            </a:pPr>
            <a:r>
              <a:rPr lang="en-US" sz="3600" dirty="0" err="1" smtClean="0"/>
              <a:t>Tres</a:t>
            </a:r>
            <a:r>
              <a:rPr lang="en-US" sz="3600" dirty="0" smtClean="0"/>
              <a:t> – 3				</a:t>
            </a:r>
            <a:r>
              <a:rPr lang="en-US" sz="3600" dirty="0" err="1" smtClean="0"/>
              <a:t>nueve</a:t>
            </a:r>
            <a:r>
              <a:rPr lang="en-US" sz="3600" dirty="0" smtClean="0"/>
              <a:t> - 9</a:t>
            </a:r>
          </a:p>
          <a:p>
            <a:pPr>
              <a:buNone/>
            </a:pPr>
            <a:r>
              <a:rPr lang="en-US" sz="3600" dirty="0" err="1" smtClean="0"/>
              <a:t>Cuatro</a:t>
            </a:r>
            <a:r>
              <a:rPr lang="en-US" sz="3600" dirty="0" smtClean="0"/>
              <a:t> – 4			</a:t>
            </a:r>
            <a:r>
              <a:rPr lang="en-US" sz="3600" dirty="0" err="1" smtClean="0"/>
              <a:t>diez</a:t>
            </a:r>
            <a:r>
              <a:rPr lang="en-US" sz="3600" dirty="0" smtClean="0"/>
              <a:t> – 10 </a:t>
            </a:r>
          </a:p>
          <a:p>
            <a:pPr>
              <a:buNone/>
            </a:pPr>
            <a:r>
              <a:rPr lang="en-US" sz="3600" dirty="0" err="1" smtClean="0"/>
              <a:t>Cinco</a:t>
            </a:r>
            <a:r>
              <a:rPr lang="en-US" sz="3600" dirty="0" smtClean="0"/>
              <a:t> - 5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 – 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Once – 11			</a:t>
            </a:r>
            <a:r>
              <a:rPr lang="en-US" sz="3600" dirty="0" err="1" smtClean="0"/>
              <a:t>dieciséis</a:t>
            </a:r>
            <a:r>
              <a:rPr lang="en-US" sz="3600" dirty="0" smtClean="0"/>
              <a:t> - 16</a:t>
            </a:r>
          </a:p>
          <a:p>
            <a:pPr>
              <a:buNone/>
            </a:pPr>
            <a:r>
              <a:rPr lang="en-US" sz="3600" dirty="0" err="1" smtClean="0"/>
              <a:t>Doce</a:t>
            </a:r>
            <a:r>
              <a:rPr lang="en-US" sz="3600" dirty="0" smtClean="0"/>
              <a:t> -12 				</a:t>
            </a:r>
            <a:r>
              <a:rPr lang="en-US" sz="3600" dirty="0" err="1" smtClean="0"/>
              <a:t>diecisiete</a:t>
            </a:r>
            <a:r>
              <a:rPr lang="en-US" sz="3600" dirty="0" smtClean="0"/>
              <a:t> - 17</a:t>
            </a:r>
          </a:p>
          <a:p>
            <a:pPr>
              <a:buNone/>
            </a:pPr>
            <a:r>
              <a:rPr lang="en-US" sz="3600" dirty="0" err="1" smtClean="0"/>
              <a:t>Trece</a:t>
            </a:r>
            <a:r>
              <a:rPr lang="en-US" sz="3600" dirty="0" smtClean="0"/>
              <a:t> – 13			</a:t>
            </a:r>
            <a:r>
              <a:rPr lang="en-US" sz="3600" dirty="0" err="1" smtClean="0"/>
              <a:t>dieciocho</a:t>
            </a:r>
            <a:r>
              <a:rPr lang="en-US" sz="3600" dirty="0" smtClean="0"/>
              <a:t> - 18</a:t>
            </a:r>
          </a:p>
          <a:p>
            <a:pPr>
              <a:buNone/>
            </a:pPr>
            <a:r>
              <a:rPr lang="en-US" sz="3600" dirty="0" err="1" smtClean="0"/>
              <a:t>Catorce</a:t>
            </a:r>
            <a:r>
              <a:rPr lang="en-US" sz="3600" dirty="0" smtClean="0"/>
              <a:t> – 14 			</a:t>
            </a:r>
            <a:r>
              <a:rPr lang="en-US" sz="3600" dirty="0" err="1" smtClean="0"/>
              <a:t>diecinueve</a:t>
            </a:r>
            <a:r>
              <a:rPr lang="en-US" sz="3600" dirty="0" smtClean="0"/>
              <a:t> – 19 </a:t>
            </a:r>
          </a:p>
          <a:p>
            <a:pPr>
              <a:buNone/>
            </a:pPr>
            <a:r>
              <a:rPr lang="en-US" sz="3600" dirty="0" smtClean="0"/>
              <a:t>Quince – 15 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20 -29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err="1" smtClean="0"/>
              <a:t>Veinte</a:t>
            </a:r>
            <a:r>
              <a:rPr lang="en-US" sz="3600" dirty="0" smtClean="0"/>
              <a:t> – 20			</a:t>
            </a:r>
            <a:r>
              <a:rPr lang="en-US" sz="3600" dirty="0" err="1" smtClean="0"/>
              <a:t>veinticinco</a:t>
            </a:r>
            <a:r>
              <a:rPr lang="en-US" sz="3600" dirty="0" smtClean="0"/>
              <a:t> - 25</a:t>
            </a:r>
          </a:p>
          <a:p>
            <a:pPr>
              <a:buNone/>
            </a:pPr>
            <a:r>
              <a:rPr lang="en-US" sz="3600" dirty="0" err="1" smtClean="0"/>
              <a:t>Veintiuno</a:t>
            </a:r>
            <a:r>
              <a:rPr lang="en-US" sz="3600" dirty="0" smtClean="0"/>
              <a:t> – 21 		</a:t>
            </a:r>
            <a:r>
              <a:rPr lang="en-US" sz="3600" dirty="0" err="1" smtClean="0"/>
              <a:t>veintiséis</a:t>
            </a:r>
            <a:r>
              <a:rPr lang="en-US" sz="3600" dirty="0" smtClean="0"/>
              <a:t> – 26 </a:t>
            </a:r>
          </a:p>
          <a:p>
            <a:pPr>
              <a:buNone/>
            </a:pPr>
            <a:r>
              <a:rPr lang="en-US" sz="3600" dirty="0" err="1" smtClean="0"/>
              <a:t>Veintidós</a:t>
            </a:r>
            <a:r>
              <a:rPr lang="en-US" sz="3600" dirty="0" smtClean="0"/>
              <a:t> – 22			</a:t>
            </a:r>
            <a:r>
              <a:rPr lang="en-US" sz="3600" dirty="0" err="1" smtClean="0"/>
              <a:t>veintisiete</a:t>
            </a:r>
            <a:r>
              <a:rPr lang="en-US" sz="3600" dirty="0" smtClean="0"/>
              <a:t> - 27</a:t>
            </a:r>
          </a:p>
          <a:p>
            <a:pPr>
              <a:buNone/>
            </a:pPr>
            <a:r>
              <a:rPr lang="en-US" sz="3600" dirty="0" err="1" smtClean="0"/>
              <a:t>Veintitrés</a:t>
            </a:r>
            <a:r>
              <a:rPr lang="en-US" sz="3600" dirty="0" smtClean="0"/>
              <a:t> – 23 		</a:t>
            </a:r>
            <a:r>
              <a:rPr lang="en-US" sz="3600" dirty="0" err="1" smtClean="0"/>
              <a:t>veintiocho</a:t>
            </a:r>
            <a:r>
              <a:rPr lang="en-US" sz="3600" dirty="0" smtClean="0"/>
              <a:t> - 28</a:t>
            </a:r>
          </a:p>
          <a:p>
            <a:pPr>
              <a:buNone/>
            </a:pPr>
            <a:r>
              <a:rPr lang="en-US" sz="3600" dirty="0" err="1" smtClean="0"/>
              <a:t>Veinticuatro</a:t>
            </a:r>
            <a:r>
              <a:rPr lang="en-US" sz="3600" dirty="0" smtClean="0"/>
              <a:t> – 24 		</a:t>
            </a:r>
            <a:r>
              <a:rPr lang="en-US" sz="3600" dirty="0" err="1" smtClean="0"/>
              <a:t>veintinueve</a:t>
            </a:r>
            <a:r>
              <a:rPr lang="en-US" sz="3600" dirty="0" smtClean="0"/>
              <a:t> – 29 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30 -100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Treinta – 30 			</a:t>
            </a:r>
            <a:r>
              <a:rPr lang="en-US" sz="3600" dirty="0" err="1" smtClean="0"/>
              <a:t>setenta</a:t>
            </a:r>
            <a:r>
              <a:rPr lang="en-US" sz="3600" dirty="0" smtClean="0"/>
              <a:t> - 70</a:t>
            </a:r>
          </a:p>
          <a:p>
            <a:r>
              <a:rPr lang="en-US" sz="3600" dirty="0" smtClean="0"/>
              <a:t>Treinta y </a:t>
            </a:r>
            <a:r>
              <a:rPr lang="en-US" sz="3600" dirty="0" err="1" smtClean="0"/>
              <a:t>uno</a:t>
            </a:r>
            <a:r>
              <a:rPr lang="en-US" sz="3600" dirty="0" smtClean="0"/>
              <a:t> – 31		</a:t>
            </a:r>
            <a:r>
              <a:rPr lang="en-US" sz="3600" dirty="0" err="1" smtClean="0"/>
              <a:t>ochenta</a:t>
            </a:r>
            <a:r>
              <a:rPr lang="en-US" sz="3600" dirty="0" smtClean="0"/>
              <a:t> - 80</a:t>
            </a:r>
          </a:p>
          <a:p>
            <a:r>
              <a:rPr lang="en-US" sz="3600" dirty="0" err="1" smtClean="0"/>
              <a:t>Cuarenta</a:t>
            </a:r>
            <a:r>
              <a:rPr lang="en-US" sz="3600" dirty="0" smtClean="0"/>
              <a:t> – 40		</a:t>
            </a:r>
            <a:r>
              <a:rPr lang="en-US" sz="3600" dirty="0" err="1" smtClean="0"/>
              <a:t>noventa</a:t>
            </a:r>
            <a:r>
              <a:rPr lang="en-US" sz="3600" dirty="0" smtClean="0"/>
              <a:t> - 90</a:t>
            </a:r>
          </a:p>
          <a:p>
            <a:r>
              <a:rPr lang="en-US" sz="3600" dirty="0" err="1" smtClean="0"/>
              <a:t>Cuarenta</a:t>
            </a:r>
            <a:r>
              <a:rPr lang="en-US" sz="3600" dirty="0" smtClean="0"/>
              <a:t> y </a:t>
            </a:r>
            <a:r>
              <a:rPr lang="en-US" sz="3600" dirty="0" err="1" smtClean="0"/>
              <a:t>uno</a:t>
            </a:r>
            <a:r>
              <a:rPr lang="en-US" sz="3600" dirty="0" smtClean="0"/>
              <a:t> – 41	</a:t>
            </a:r>
            <a:r>
              <a:rPr lang="en-US" sz="3600" dirty="0" err="1" smtClean="0"/>
              <a:t>cien</a:t>
            </a:r>
            <a:r>
              <a:rPr lang="en-US" sz="3600" dirty="0" smtClean="0"/>
              <a:t> - 100</a:t>
            </a:r>
          </a:p>
          <a:p>
            <a:r>
              <a:rPr lang="en-US" sz="3600" dirty="0" err="1" smtClean="0"/>
              <a:t>Cincuenta</a:t>
            </a:r>
            <a:r>
              <a:rPr lang="en-US" sz="3600" dirty="0" smtClean="0"/>
              <a:t> – 50 		</a:t>
            </a:r>
            <a:r>
              <a:rPr lang="en-US" sz="3600" dirty="0" err="1" smtClean="0"/>
              <a:t>ciento</a:t>
            </a:r>
            <a:r>
              <a:rPr lang="en-US" sz="3600" dirty="0" smtClean="0"/>
              <a:t> </a:t>
            </a:r>
            <a:r>
              <a:rPr lang="en-US" sz="3600" dirty="0" err="1" smtClean="0"/>
              <a:t>uno</a:t>
            </a:r>
            <a:r>
              <a:rPr lang="en-US" sz="3600" dirty="0" smtClean="0"/>
              <a:t> - 101</a:t>
            </a:r>
          </a:p>
          <a:p>
            <a:r>
              <a:rPr lang="en-US" sz="3600" dirty="0" err="1" smtClean="0"/>
              <a:t>Sesenta</a:t>
            </a:r>
            <a:r>
              <a:rPr lang="en-US" sz="3600" dirty="0" smtClean="0"/>
              <a:t> – 60 </a:t>
            </a: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100 - 1000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err="1" smtClean="0"/>
              <a:t>Doscientos</a:t>
            </a:r>
            <a:r>
              <a:rPr lang="en-US" sz="3000" dirty="0" smtClean="0"/>
              <a:t> (as) – 200		mil – 1000</a:t>
            </a:r>
          </a:p>
          <a:p>
            <a:pPr>
              <a:buNone/>
            </a:pPr>
            <a:r>
              <a:rPr lang="en-US" sz="3000" dirty="0" err="1" smtClean="0"/>
              <a:t>Trescientos</a:t>
            </a:r>
            <a:r>
              <a:rPr lang="en-US" sz="3000" dirty="0" smtClean="0"/>
              <a:t> (as) – 300		dos mil - 2000</a:t>
            </a:r>
          </a:p>
          <a:p>
            <a:pPr>
              <a:buNone/>
            </a:pPr>
            <a:r>
              <a:rPr lang="en-US" sz="3000" dirty="0" err="1" smtClean="0"/>
              <a:t>Cuatrocientos</a:t>
            </a:r>
            <a:r>
              <a:rPr lang="en-US" sz="3000" dirty="0" smtClean="0"/>
              <a:t> (as) – 400 	</a:t>
            </a:r>
            <a:r>
              <a:rPr lang="en-US" sz="3000" dirty="0" err="1" smtClean="0"/>
              <a:t>diez</a:t>
            </a:r>
            <a:r>
              <a:rPr lang="en-US" sz="3000" dirty="0" smtClean="0"/>
              <a:t> mil – 10,000</a:t>
            </a:r>
          </a:p>
          <a:p>
            <a:pPr>
              <a:buNone/>
            </a:pPr>
            <a:r>
              <a:rPr lang="en-US" sz="3000" dirty="0" err="1" smtClean="0"/>
              <a:t>Quinientos</a:t>
            </a:r>
            <a:r>
              <a:rPr lang="en-US" sz="3000" dirty="0" smtClean="0"/>
              <a:t> (as) – 500 		</a:t>
            </a:r>
            <a:r>
              <a:rPr lang="en-US" sz="3000" dirty="0" err="1" smtClean="0"/>
              <a:t>cien</a:t>
            </a:r>
            <a:r>
              <a:rPr lang="en-US" sz="3000" dirty="0" smtClean="0"/>
              <a:t> mil – 100,000</a:t>
            </a:r>
          </a:p>
          <a:p>
            <a:pPr>
              <a:buNone/>
            </a:pPr>
            <a:r>
              <a:rPr lang="en-US" sz="3000" dirty="0" err="1" smtClean="0"/>
              <a:t>Seiscientos</a:t>
            </a:r>
            <a:r>
              <a:rPr lang="en-US" sz="3000" dirty="0" smtClean="0"/>
              <a:t> (as) – 600 		un </a:t>
            </a:r>
            <a:r>
              <a:rPr lang="en-US" sz="3000" dirty="0" err="1" smtClean="0"/>
              <a:t>millón</a:t>
            </a:r>
            <a:r>
              <a:rPr lang="en-US" sz="3000" dirty="0" smtClean="0"/>
              <a:t> – 1,000,000</a:t>
            </a:r>
          </a:p>
          <a:p>
            <a:pPr>
              <a:buNone/>
            </a:pPr>
            <a:r>
              <a:rPr lang="en-US" sz="3000" dirty="0" err="1" smtClean="0"/>
              <a:t>Setecientos</a:t>
            </a:r>
            <a:r>
              <a:rPr lang="en-US" sz="3000" dirty="0" smtClean="0"/>
              <a:t> (as) – 700 	    	dos </a:t>
            </a:r>
            <a:r>
              <a:rPr lang="en-US" sz="3000" dirty="0" err="1" smtClean="0"/>
              <a:t>millones</a:t>
            </a:r>
            <a:r>
              <a:rPr lang="en-US" sz="3000" dirty="0" smtClean="0"/>
              <a:t> - </a:t>
            </a:r>
          </a:p>
          <a:p>
            <a:pPr>
              <a:buNone/>
            </a:pPr>
            <a:r>
              <a:rPr lang="en-US" sz="3000" dirty="0" err="1" smtClean="0"/>
              <a:t>Ochocientos</a:t>
            </a:r>
            <a:r>
              <a:rPr lang="en-US" sz="3000" dirty="0" smtClean="0"/>
              <a:t> (as) – 800 			2,000,000</a:t>
            </a:r>
          </a:p>
          <a:p>
            <a:pPr>
              <a:buNone/>
            </a:pPr>
            <a:r>
              <a:rPr lang="en-US" sz="3000" dirty="0" err="1" smtClean="0"/>
              <a:t>Novecientos</a:t>
            </a:r>
            <a:r>
              <a:rPr lang="en-US" sz="3000" dirty="0" smtClean="0"/>
              <a:t> (as) – 900 		la </a:t>
            </a:r>
            <a:r>
              <a:rPr lang="en-US" sz="3000" dirty="0" err="1" smtClean="0"/>
              <a:t>infinidad</a:t>
            </a:r>
            <a:r>
              <a:rPr lang="en-US" sz="3000" dirty="0" smtClean="0"/>
              <a:t> </a:t>
            </a:r>
            <a:r>
              <a:rPr lang="en-US" sz="3000" smtClean="0"/>
              <a:t>- infinity</a:t>
            </a:r>
            <a:endParaRPr lang="en-US" sz="3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36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Los numeros </vt:lpstr>
      <vt:lpstr>0-10</vt:lpstr>
      <vt:lpstr>11 – 19</vt:lpstr>
      <vt:lpstr>20 -29 </vt:lpstr>
      <vt:lpstr>30 -100</vt:lpstr>
      <vt:lpstr>100 - 1000</vt:lpstr>
    </vt:vector>
  </TitlesOfParts>
  <Company>Paulding County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numeros </dc:title>
  <dc:creator>Carla S. Liming</dc:creator>
  <cp:lastModifiedBy>Carla S. Liming</cp:lastModifiedBy>
  <cp:revision>2</cp:revision>
  <dcterms:created xsi:type="dcterms:W3CDTF">2013-09-06T14:45:18Z</dcterms:created>
  <dcterms:modified xsi:type="dcterms:W3CDTF">2013-09-06T14:59:57Z</dcterms:modified>
</cp:coreProperties>
</file>