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Lst>
  <p:sldIdLst>
    <p:sldId id="256" r:id="rId5"/>
    <p:sldId id="257" r:id="rId6"/>
    <p:sldId id="258" r:id="rId7"/>
    <p:sldId id="259" r:id="rId8"/>
    <p:sldId id="260" r:id="rId9"/>
    <p:sldId id="261"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7102D1-4CB3-47A5-BB42-F1B331DC2946}" v="1" dt="2020-10-05T13:37:12.1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2" autoAdjust="0"/>
    <p:restoredTop sz="94660"/>
  </p:normalViewPr>
  <p:slideViewPr>
    <p:cSldViewPr snapToGrid="0">
      <p:cViewPr varScale="1">
        <p:scale>
          <a:sx n="76" d="100"/>
          <a:sy n="76" d="100"/>
        </p:scale>
        <p:origin x="22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ison P. Lecerf" userId="934ce8f0-ab57-4dcb-9235-70746b63f8d2" providerId="ADAL" clId="{747102D1-4CB3-47A5-BB42-F1B331DC2946}"/>
    <pc:docChg chg="undo custSel modSld">
      <pc:chgData name="Allison P. Lecerf" userId="934ce8f0-ab57-4dcb-9235-70746b63f8d2" providerId="ADAL" clId="{747102D1-4CB3-47A5-BB42-F1B331DC2946}" dt="2020-10-05T13:37:48.608" v="979" actId="20577"/>
      <pc:docMkLst>
        <pc:docMk/>
      </pc:docMkLst>
      <pc:sldChg chg="modSp mod">
        <pc:chgData name="Allison P. Lecerf" userId="934ce8f0-ab57-4dcb-9235-70746b63f8d2" providerId="ADAL" clId="{747102D1-4CB3-47A5-BB42-F1B331DC2946}" dt="2020-10-05T13:31:48.668" v="830" actId="113"/>
        <pc:sldMkLst>
          <pc:docMk/>
          <pc:sldMk cId="1283205094" sldId="257"/>
        </pc:sldMkLst>
        <pc:spChg chg="mod">
          <ac:chgData name="Allison P. Lecerf" userId="934ce8f0-ab57-4dcb-9235-70746b63f8d2" providerId="ADAL" clId="{747102D1-4CB3-47A5-BB42-F1B331DC2946}" dt="2020-10-05T13:31:48.668" v="830" actId="113"/>
          <ac:spMkLst>
            <pc:docMk/>
            <pc:sldMk cId="1283205094" sldId="257"/>
            <ac:spMk id="4" creationId="{6DA18C8E-728B-4230-B381-8BA5A520147F}"/>
          </ac:spMkLst>
        </pc:spChg>
      </pc:sldChg>
      <pc:sldChg chg="modSp mod">
        <pc:chgData name="Allison P. Lecerf" userId="934ce8f0-ab57-4dcb-9235-70746b63f8d2" providerId="ADAL" clId="{747102D1-4CB3-47A5-BB42-F1B331DC2946}" dt="2020-10-05T13:37:48.608" v="979" actId="20577"/>
        <pc:sldMkLst>
          <pc:docMk/>
          <pc:sldMk cId="3184750358" sldId="258"/>
        </pc:sldMkLst>
        <pc:spChg chg="mod">
          <ac:chgData name="Allison P. Lecerf" userId="934ce8f0-ab57-4dcb-9235-70746b63f8d2" providerId="ADAL" clId="{747102D1-4CB3-47A5-BB42-F1B331DC2946}" dt="2020-10-05T13:37:48.608" v="979" actId="20577"/>
          <ac:spMkLst>
            <pc:docMk/>
            <pc:sldMk cId="3184750358" sldId="258"/>
            <ac:spMk id="4" creationId="{891D062A-AB0A-41E3-9034-566AA94E7073}"/>
          </ac:spMkLst>
        </pc:spChg>
      </pc:sldChg>
      <pc:sldChg chg="modSp mod">
        <pc:chgData name="Allison P. Lecerf" userId="934ce8f0-ab57-4dcb-9235-70746b63f8d2" providerId="ADAL" clId="{747102D1-4CB3-47A5-BB42-F1B331DC2946}" dt="2020-10-05T13:36:36.860" v="859" actId="20577"/>
        <pc:sldMkLst>
          <pc:docMk/>
          <pc:sldMk cId="2118507232" sldId="262"/>
        </pc:sldMkLst>
        <pc:spChg chg="mod">
          <ac:chgData name="Allison P. Lecerf" userId="934ce8f0-ab57-4dcb-9235-70746b63f8d2" providerId="ADAL" clId="{747102D1-4CB3-47A5-BB42-F1B331DC2946}" dt="2020-10-05T13:30:19.185" v="750" actId="113"/>
          <ac:spMkLst>
            <pc:docMk/>
            <pc:sldMk cId="2118507232" sldId="262"/>
            <ac:spMk id="2" creationId="{C7F2DAC9-3BB6-4DAD-8311-F64BCBEEFC8E}"/>
          </ac:spMkLst>
        </pc:spChg>
        <pc:spChg chg="mod">
          <ac:chgData name="Allison P. Lecerf" userId="934ce8f0-ab57-4dcb-9235-70746b63f8d2" providerId="ADAL" clId="{747102D1-4CB3-47A5-BB42-F1B331DC2946}" dt="2020-10-05T13:36:36.860" v="859" actId="20577"/>
          <ac:spMkLst>
            <pc:docMk/>
            <pc:sldMk cId="2118507232" sldId="262"/>
            <ac:spMk id="4" creationId="{0DAA528C-2992-4904-81F1-4DAD7659F2D4}"/>
          </ac:spMkLst>
        </pc:spChg>
        <pc:grpChg chg="mod">
          <ac:chgData name="Allison P. Lecerf" userId="934ce8f0-ab57-4dcb-9235-70746b63f8d2" providerId="ADAL" clId="{747102D1-4CB3-47A5-BB42-F1B331DC2946}" dt="2020-10-05T13:30:01.626" v="748" actId="1076"/>
          <ac:grpSpMkLst>
            <pc:docMk/>
            <pc:sldMk cId="2118507232" sldId="262"/>
            <ac:grpSpMk id="5" creationId="{35F8C15A-C571-43E8-82D5-63829A3548CA}"/>
          </ac:grpSpMkLst>
        </pc:gr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6847D-1CF6-46BA-B46B-48BED0604A28}"/>
              </a:ext>
            </a:extLst>
          </p:cNvPr>
          <p:cNvSpPr>
            <a:spLocks noGrp="1"/>
          </p:cNvSpPr>
          <p:nvPr>
            <p:ph type="ctrTitle"/>
          </p:nvPr>
        </p:nvSpPr>
        <p:spPr>
          <a:xfrm>
            <a:off x="1524000" y="1122363"/>
            <a:ext cx="9144000" cy="2387600"/>
          </a:xfrm>
        </p:spPr>
        <p:txBody>
          <a:bodyPr anchor="b"/>
          <a:lstStyle>
            <a:lvl1pPr algn="ctr">
              <a:defRPr sz="6000" b="1" cap="all" spc="1500" baseline="0">
                <a:latin typeface="+mj-lt"/>
                <a:ea typeface="Source Sans Pro SemiBold" panose="020B0603030403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FB4F5A5-C931-4A4C-B6B1-EF4C95965BFF}"/>
              </a:ext>
            </a:extLst>
          </p:cNvPr>
          <p:cNvSpPr>
            <a:spLocks noGrp="1"/>
          </p:cNvSpPr>
          <p:nvPr>
            <p:ph type="subTitle" idx="1"/>
          </p:nvPr>
        </p:nvSpPr>
        <p:spPr>
          <a:xfrm>
            <a:off x="1524000" y="3602038"/>
            <a:ext cx="9144000" cy="1655762"/>
          </a:xfrm>
        </p:spPr>
        <p:txBody>
          <a:bodyPr/>
          <a:lstStyle>
            <a:lvl1pPr marL="0" indent="0" algn="ctr">
              <a:buNone/>
              <a:defRPr sz="2400" cap="all" spc="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7" name="Graphic 185">
            <a:extLst>
              <a:ext uri="{FF2B5EF4-FFF2-40B4-BE49-F238E27FC236}">
                <a16:creationId xmlns:a16="http://schemas.microsoft.com/office/drawing/2014/main" id="{8A351602-3772-4279-B0D3-A523F6F6EAB3}"/>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A5AAAA75-5FFB-4C07-AD4A-3146773E6CDD}"/>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1479895E-3847-44BB-8404-28F14219FB7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0E02F68-8149-4236-8D9F-6B550F78B93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56FCAAB-F073-4561-A484-42C7DD10DC26}"/>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CF8DB94-87A3-43E9-9BBB-301CFF0FB05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35DE4AEC-B6E4-439C-B716-EBE3D4D1DC76}"/>
              </a:ext>
            </a:extLst>
          </p:cNvPr>
          <p:cNvSpPr>
            <a:spLocks noGrp="1"/>
          </p:cNvSpPr>
          <p:nvPr>
            <p:ph type="dt" sz="half" idx="10"/>
          </p:nvPr>
        </p:nvSpPr>
        <p:spPr/>
        <p:txBody>
          <a:bodyPr/>
          <a:lstStyle/>
          <a:p>
            <a:fld id="{97BFF81C-1FCB-4DBA-8044-F1A0FCFD45A6}" type="datetime1">
              <a:rPr lang="en-US" smtClean="0"/>
              <a:t>10/5/2020</a:t>
            </a:fld>
            <a:endParaRPr lang="en-US" dirty="0"/>
          </a:p>
        </p:txBody>
      </p:sp>
      <p:sp>
        <p:nvSpPr>
          <p:cNvPr id="5" name="Footer Placeholder 4">
            <a:extLst>
              <a:ext uri="{FF2B5EF4-FFF2-40B4-BE49-F238E27FC236}">
                <a16:creationId xmlns:a16="http://schemas.microsoft.com/office/drawing/2014/main" id="{F478BC18-102E-45BF-8FEA-801E9C59D143}"/>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FAA8BF5F-B1F8-461F-9B3D-7D50D02423E7}"/>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7D6BF779-0B8C-4CC2-9268-9506AD0C5331}"/>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736046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3A871-D377-4EC0-9ACF-86842F01E1D0}"/>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3D53202-92A9-45A3-B812-777DB9578B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aphic 185">
            <a:extLst>
              <a:ext uri="{FF2B5EF4-FFF2-40B4-BE49-F238E27FC236}">
                <a16:creationId xmlns:a16="http://schemas.microsoft.com/office/drawing/2014/main" id="{7196FB0C-3A9D-4892-90C9-21F3459AAD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16938C96-CF0F-4B69-A695-913F11BFC6F0}"/>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3CA7E6BB-6B60-4BF5-9D3E-A3FE782EF5B0}"/>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F693EDA-57B3-4AEB-863B-B198C2A5A8E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B3A04A96-045F-4B6E-AEEE-11A2FA01B4F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FB357DC-5AD3-44F4-879B-5AD6B18AC36F}"/>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A2CA47F-83AD-4BE3-AC2F-6C17883F78C7}"/>
              </a:ext>
            </a:extLst>
          </p:cNvPr>
          <p:cNvSpPr>
            <a:spLocks noGrp="1"/>
          </p:cNvSpPr>
          <p:nvPr>
            <p:ph type="dt" sz="half" idx="10"/>
          </p:nvPr>
        </p:nvSpPr>
        <p:spPr/>
        <p:txBody>
          <a:bodyPr/>
          <a:lstStyle/>
          <a:p>
            <a:fld id="{FB9092B3-2D87-4CDF-B84B-C46E5F5D31F7}" type="datetime1">
              <a:rPr lang="en-US" smtClean="0"/>
              <a:t>10/5/2020</a:t>
            </a:fld>
            <a:endParaRPr lang="en-US" dirty="0"/>
          </a:p>
        </p:txBody>
      </p:sp>
      <p:sp>
        <p:nvSpPr>
          <p:cNvPr id="5" name="Footer Placeholder 4">
            <a:extLst>
              <a:ext uri="{FF2B5EF4-FFF2-40B4-BE49-F238E27FC236}">
                <a16:creationId xmlns:a16="http://schemas.microsoft.com/office/drawing/2014/main" id="{21118A72-3200-4597-A9C5-0D9ECFF3E8C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D70055A-71D4-49B4-8A8F-19AFDB84E958}"/>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0B0E5D27-C447-432F-982D-B60FDD6F34A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53305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C59DBB-9256-464D-8A6A-8BDA71541D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A25E310-E6CB-4838-8E9B-B288DA5527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aphic 185">
            <a:extLst>
              <a:ext uri="{FF2B5EF4-FFF2-40B4-BE49-F238E27FC236}">
                <a16:creationId xmlns:a16="http://schemas.microsoft.com/office/drawing/2014/main" id="{BCF412A8-E798-47AD-ABD9-98D76A55D30B}"/>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E70160C5-475D-401A-AEE2-2C04E99A1518}"/>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07CC7CE9-9C7F-49C2-8609-47BF523390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26FD5F1-978C-45AF-9086-D5DBE1F01681}"/>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873AB1C-723A-4FB4-9B23-65BAF507483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61DE5510-5094-4FA4-96E5-AD4841D1C38A}"/>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F7CE2202-679F-48B0-B2DD-F6F54711224B}"/>
              </a:ext>
            </a:extLst>
          </p:cNvPr>
          <p:cNvSpPr>
            <a:spLocks noGrp="1"/>
          </p:cNvSpPr>
          <p:nvPr>
            <p:ph type="dt" sz="half" idx="10"/>
          </p:nvPr>
        </p:nvSpPr>
        <p:spPr/>
        <p:txBody>
          <a:bodyPr/>
          <a:lstStyle/>
          <a:p>
            <a:fld id="{3D769E57-47B1-47B0-B526-3153E4B1E729}" type="datetime1">
              <a:rPr lang="en-US" smtClean="0"/>
              <a:t>10/5/2020</a:t>
            </a:fld>
            <a:endParaRPr lang="en-US" dirty="0"/>
          </a:p>
        </p:txBody>
      </p:sp>
      <p:sp>
        <p:nvSpPr>
          <p:cNvPr id="5" name="Footer Placeholder 4">
            <a:extLst>
              <a:ext uri="{FF2B5EF4-FFF2-40B4-BE49-F238E27FC236}">
                <a16:creationId xmlns:a16="http://schemas.microsoft.com/office/drawing/2014/main" id="{D07BC83D-E4C0-49E1-ADA1-1AF403984BD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31BF211E-B2EA-4CDC-9E84-B6898394921B}"/>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1FE2F5FD-5D31-4C1D-82F8-93624C7B0A3C}"/>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671698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8500-1605-41EA-A15F-9B79DF7E405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9B14AC8-25A5-4D7F-BF23-CB20AA2ECF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aphic 185">
            <a:extLst>
              <a:ext uri="{FF2B5EF4-FFF2-40B4-BE49-F238E27FC236}">
                <a16:creationId xmlns:a16="http://schemas.microsoft.com/office/drawing/2014/main" id="{8997F1B7-1EE7-4EA5-A5A4-866F9A810C9F}"/>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5E13483-2FB6-4753-8402-06FDC3498E0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8F0DF22-F640-4002-B783-DF1C6A9473F6}"/>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C2787B8-7984-4332-B611-D3D3DE898FE0}"/>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AF3646C-B3D7-4F57-8FD2-CD93CEB39214}"/>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65FA7DA-93A0-43A4-834C-0F1BB9806A8C}"/>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21995D22-0146-4DE2-9E78-4C00333D499A}"/>
              </a:ext>
            </a:extLst>
          </p:cNvPr>
          <p:cNvSpPr>
            <a:spLocks noGrp="1"/>
          </p:cNvSpPr>
          <p:nvPr>
            <p:ph type="dt" sz="half" idx="10"/>
          </p:nvPr>
        </p:nvSpPr>
        <p:spPr/>
        <p:txBody>
          <a:bodyPr/>
          <a:lstStyle/>
          <a:p>
            <a:fld id="{5A87773D-8987-489A-A650-3D6F7D5C7C38}" type="datetime1">
              <a:rPr lang="en-US" smtClean="0"/>
              <a:t>10/5/2020</a:t>
            </a:fld>
            <a:endParaRPr lang="en-US" dirty="0"/>
          </a:p>
        </p:txBody>
      </p:sp>
      <p:sp>
        <p:nvSpPr>
          <p:cNvPr id="5" name="Footer Placeholder 4">
            <a:extLst>
              <a:ext uri="{FF2B5EF4-FFF2-40B4-BE49-F238E27FC236}">
                <a16:creationId xmlns:a16="http://schemas.microsoft.com/office/drawing/2014/main" id="{6459717A-A1FE-485D-AFFF-2C7026C710A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76DB88B-64CF-4100-8F07-D191DD7939F9}"/>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104332FF-8349-42A5-B5C8-5EE3825CE25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133390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BFE6C-EBF1-47DE-8468-E7125172B7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4104992-D139-48DC-BCCE-D71EA23CA2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7" name="Graphic 185">
            <a:extLst>
              <a:ext uri="{FF2B5EF4-FFF2-40B4-BE49-F238E27FC236}">
                <a16:creationId xmlns:a16="http://schemas.microsoft.com/office/drawing/2014/main" id="{A8C5E768-0E62-4DE7-A0AF-93121DA8439E}"/>
              </a:ext>
            </a:extLst>
          </p:cNvPr>
          <p:cNvGrpSpPr/>
          <p:nvPr/>
        </p:nvGrpSpPr>
        <p:grpSpPr>
          <a:xfrm>
            <a:off x="10999563" y="5987064"/>
            <a:ext cx="1054467" cy="469689"/>
            <a:chOff x="9841624" y="4115729"/>
            <a:chExt cx="602170" cy="268223"/>
          </a:xfrm>
          <a:solidFill>
            <a:schemeClr val="tx1"/>
          </a:solidFill>
        </p:grpSpPr>
        <p:sp>
          <p:nvSpPr>
            <p:cNvPr id="8" name="Freeform: Shape 7">
              <a:extLst>
                <a:ext uri="{FF2B5EF4-FFF2-40B4-BE49-F238E27FC236}">
                  <a16:creationId xmlns:a16="http://schemas.microsoft.com/office/drawing/2014/main" id="{6402845F-9E8A-41E1-B051-1AAA46C997A2}"/>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AA45C410-5FD0-4339-A3BC-A865DE4190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C7B0B703-8BA8-483C-A433-C44C809687DE}"/>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ECCFA03D-B879-419B-88B9-F4F3645C8AF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6B0260A-6B2D-4F54-8614-60BC3103E166}"/>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4" name="Date Placeholder 3">
            <a:extLst>
              <a:ext uri="{FF2B5EF4-FFF2-40B4-BE49-F238E27FC236}">
                <a16:creationId xmlns:a16="http://schemas.microsoft.com/office/drawing/2014/main" id="{751AB8F6-0796-47E9-B1D4-760B7CCFC75D}"/>
              </a:ext>
            </a:extLst>
          </p:cNvPr>
          <p:cNvSpPr>
            <a:spLocks noGrp="1"/>
          </p:cNvSpPr>
          <p:nvPr>
            <p:ph type="dt" sz="half" idx="10"/>
          </p:nvPr>
        </p:nvSpPr>
        <p:spPr/>
        <p:txBody>
          <a:bodyPr/>
          <a:lstStyle/>
          <a:p>
            <a:fld id="{97E150C1-1D78-4D80-810D-E9E86F6E88AB}" type="datetime1">
              <a:rPr lang="en-US" smtClean="0"/>
              <a:t>10/5/2020</a:t>
            </a:fld>
            <a:endParaRPr lang="en-US" dirty="0"/>
          </a:p>
        </p:txBody>
      </p:sp>
      <p:sp>
        <p:nvSpPr>
          <p:cNvPr id="5" name="Footer Placeholder 4">
            <a:extLst>
              <a:ext uri="{FF2B5EF4-FFF2-40B4-BE49-F238E27FC236}">
                <a16:creationId xmlns:a16="http://schemas.microsoft.com/office/drawing/2014/main" id="{37886FC0-7327-44D9-B689-0AE73FD25596}"/>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219D265-BFBA-4C93-9B1A-B9483AE6BF32}"/>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4" name="Oval 13">
            <a:extLst>
              <a:ext uri="{FF2B5EF4-FFF2-40B4-BE49-F238E27FC236}">
                <a16:creationId xmlns:a16="http://schemas.microsoft.com/office/drawing/2014/main" id="{464F5FEB-DE92-47DA-8C46-DC088E8960A4}"/>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943969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37BE-B22F-40EE-94F0-04549BC56238}"/>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AA71582-4BAF-4211-AD4A-476ED6EB11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99DCF6B-C800-4345-BAE9-EE9FA65903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aphic 185">
            <a:extLst>
              <a:ext uri="{FF2B5EF4-FFF2-40B4-BE49-F238E27FC236}">
                <a16:creationId xmlns:a16="http://schemas.microsoft.com/office/drawing/2014/main" id="{E6190A1E-5381-43C4-B058-7758339984D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F7E35469-0BEA-4E5E-955F-1AA300A62DE5}"/>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58F650BE-565E-4A52-8143-7A87700FC5F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286A3F89-AA2A-44E5-915E-C47A069EB68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5C57F514-AB27-4489-8D3C-01DD1025DDAD}"/>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41169F-1C39-4D04-AF32-D0D14D004B05}"/>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93087465-759F-4895-8FC6-DD464FB918CA}"/>
              </a:ext>
            </a:extLst>
          </p:cNvPr>
          <p:cNvSpPr>
            <a:spLocks noGrp="1"/>
          </p:cNvSpPr>
          <p:nvPr>
            <p:ph type="dt" sz="half" idx="10"/>
          </p:nvPr>
        </p:nvSpPr>
        <p:spPr/>
        <p:txBody>
          <a:bodyPr/>
          <a:lstStyle/>
          <a:p>
            <a:fld id="{29E9CBD8-1588-4B6B-B74D-87480DDE94C0}" type="datetime1">
              <a:rPr lang="en-US" smtClean="0"/>
              <a:t>10/5/2020</a:t>
            </a:fld>
            <a:endParaRPr lang="en-US" dirty="0"/>
          </a:p>
        </p:txBody>
      </p:sp>
      <p:sp>
        <p:nvSpPr>
          <p:cNvPr id="6" name="Footer Placeholder 5">
            <a:extLst>
              <a:ext uri="{FF2B5EF4-FFF2-40B4-BE49-F238E27FC236}">
                <a16:creationId xmlns:a16="http://schemas.microsoft.com/office/drawing/2014/main" id="{92F1AA18-D8A5-44D9-881C-522258ED54D7}"/>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1C1BA574-A76A-4F4C-8CBD-768278B66E72}"/>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2793E083-ADC4-4391-83DD-781529A6611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849970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1B666-D6BE-4FA8-9CF1-F15FD58B0CBF}"/>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BCE4B4A-DE64-4563-83CD-C40B1D681D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DA0314-0202-4E6D-8352-C28376A9C0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7B56083-87B4-4603-B6FF-A9EB68E3E6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3708CF-F028-4917-A9CB-59BF5248A2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 name="Graphic 185">
            <a:extLst>
              <a:ext uri="{FF2B5EF4-FFF2-40B4-BE49-F238E27FC236}">
                <a16:creationId xmlns:a16="http://schemas.microsoft.com/office/drawing/2014/main" id="{81B934BF-E239-47E1-93E9-EA3182162D21}"/>
              </a:ext>
            </a:extLst>
          </p:cNvPr>
          <p:cNvGrpSpPr/>
          <p:nvPr/>
        </p:nvGrpSpPr>
        <p:grpSpPr>
          <a:xfrm>
            <a:off x="10999563" y="5987064"/>
            <a:ext cx="1054467" cy="469689"/>
            <a:chOff x="9841624" y="4115729"/>
            <a:chExt cx="602170" cy="268223"/>
          </a:xfrm>
          <a:solidFill>
            <a:schemeClr val="tx1"/>
          </a:solidFill>
        </p:grpSpPr>
        <p:sp>
          <p:nvSpPr>
            <p:cNvPr id="11" name="Freeform: Shape 10">
              <a:extLst>
                <a:ext uri="{FF2B5EF4-FFF2-40B4-BE49-F238E27FC236}">
                  <a16:creationId xmlns:a16="http://schemas.microsoft.com/office/drawing/2014/main" id="{C3BBF177-5044-426A-93ED-64BDC84BF184}"/>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4270648-77F5-4D28-B691-DA57AA28FD73}"/>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086B770-2F70-4B7B-9525-286BBD63AD72}"/>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7DDC14D-7AE3-41CD-ADFC-A3601D4F9DF3}"/>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42181834-8401-4B66-85EE-1CBF57807DAB}"/>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 name="Date Placeholder 6">
            <a:extLst>
              <a:ext uri="{FF2B5EF4-FFF2-40B4-BE49-F238E27FC236}">
                <a16:creationId xmlns:a16="http://schemas.microsoft.com/office/drawing/2014/main" id="{A433C091-3B62-4087-9A97-63BBE28CFF17}"/>
              </a:ext>
            </a:extLst>
          </p:cNvPr>
          <p:cNvSpPr>
            <a:spLocks noGrp="1"/>
          </p:cNvSpPr>
          <p:nvPr>
            <p:ph type="dt" sz="half" idx="10"/>
          </p:nvPr>
        </p:nvSpPr>
        <p:spPr/>
        <p:txBody>
          <a:bodyPr/>
          <a:lstStyle/>
          <a:p>
            <a:fld id="{AD794440-721C-4D75-BD4F-4CFB3D51CDCA}" type="datetime1">
              <a:rPr lang="en-US" smtClean="0"/>
              <a:t>10/5/2020</a:t>
            </a:fld>
            <a:endParaRPr lang="en-US" dirty="0"/>
          </a:p>
        </p:txBody>
      </p:sp>
      <p:sp>
        <p:nvSpPr>
          <p:cNvPr id="8" name="Footer Placeholder 7">
            <a:extLst>
              <a:ext uri="{FF2B5EF4-FFF2-40B4-BE49-F238E27FC236}">
                <a16:creationId xmlns:a16="http://schemas.microsoft.com/office/drawing/2014/main" id="{870710C3-2723-4847-BCAF-96D9FAE50555}"/>
              </a:ext>
            </a:extLst>
          </p:cNvPr>
          <p:cNvSpPr>
            <a:spLocks noGrp="1"/>
          </p:cNvSpPr>
          <p:nvPr>
            <p:ph type="ftr" sz="quarter" idx="11"/>
          </p:nvPr>
        </p:nvSpPr>
        <p:spPr/>
        <p:txBody>
          <a:bodyPr/>
          <a:lstStyle/>
          <a:p>
            <a:r>
              <a:rPr lang="en-US" dirty="0"/>
              <a:t>Sample Footer Text</a:t>
            </a:r>
          </a:p>
        </p:txBody>
      </p:sp>
      <p:sp>
        <p:nvSpPr>
          <p:cNvPr id="9" name="Slide Number Placeholder 8">
            <a:extLst>
              <a:ext uri="{FF2B5EF4-FFF2-40B4-BE49-F238E27FC236}">
                <a16:creationId xmlns:a16="http://schemas.microsoft.com/office/drawing/2014/main" id="{96618B2C-95AC-4438-97FD-07ACF297B8FE}"/>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7" name="Oval 16">
            <a:extLst>
              <a:ext uri="{FF2B5EF4-FFF2-40B4-BE49-F238E27FC236}">
                <a16:creationId xmlns:a16="http://schemas.microsoft.com/office/drawing/2014/main" id="{D6B0F5A7-6E8A-4BCD-8F1F-233ECD21B262}"/>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55392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9CF7F-748D-4598-983E-96A2BE26930A}"/>
              </a:ext>
            </a:extLst>
          </p:cNvPr>
          <p:cNvSpPr>
            <a:spLocks noGrp="1"/>
          </p:cNvSpPr>
          <p:nvPr>
            <p:ph type="title"/>
          </p:nvPr>
        </p:nvSpPr>
        <p:spPr/>
        <p:txBody>
          <a:bodyPr/>
          <a:lstStyle/>
          <a:p>
            <a:r>
              <a:rPr lang="en-US"/>
              <a:t>Click to edit Master title style</a:t>
            </a:r>
            <a:endParaRPr lang="en-US" dirty="0"/>
          </a:p>
        </p:txBody>
      </p:sp>
      <p:grpSp>
        <p:nvGrpSpPr>
          <p:cNvPr id="6" name="Graphic 185">
            <a:extLst>
              <a:ext uri="{FF2B5EF4-FFF2-40B4-BE49-F238E27FC236}">
                <a16:creationId xmlns:a16="http://schemas.microsoft.com/office/drawing/2014/main" id="{DFD4D3BE-80D4-4E69-9C76-F0D8517DF690}"/>
              </a:ext>
            </a:extLst>
          </p:cNvPr>
          <p:cNvGrpSpPr/>
          <p:nvPr/>
        </p:nvGrpSpPr>
        <p:grpSpPr>
          <a:xfrm>
            <a:off x="10999563" y="5987064"/>
            <a:ext cx="1054467" cy="469689"/>
            <a:chOff x="9841624" y="4115729"/>
            <a:chExt cx="602170" cy="268223"/>
          </a:xfrm>
          <a:solidFill>
            <a:schemeClr val="tx1"/>
          </a:solidFill>
        </p:grpSpPr>
        <p:sp>
          <p:nvSpPr>
            <p:cNvPr id="7" name="Freeform: Shape 6">
              <a:extLst>
                <a:ext uri="{FF2B5EF4-FFF2-40B4-BE49-F238E27FC236}">
                  <a16:creationId xmlns:a16="http://schemas.microsoft.com/office/drawing/2014/main" id="{A0B6E97F-00E1-4372-8978-8BCBDC9026E6}"/>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CC7651B7-7A30-4AFA-A4D7-0B0C5D2DDAA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D2FC5CA-556B-4409-B084-34753A1F04E6}"/>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3E63FB41-EE1F-4889-9096-3A38936330D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DD19F3B-7B3E-4861-8FDA-D0116C96C16E}"/>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3" name="Date Placeholder 2">
            <a:extLst>
              <a:ext uri="{FF2B5EF4-FFF2-40B4-BE49-F238E27FC236}">
                <a16:creationId xmlns:a16="http://schemas.microsoft.com/office/drawing/2014/main" id="{410A2C46-C908-4010-AAE2-9FA41B145C4D}"/>
              </a:ext>
            </a:extLst>
          </p:cNvPr>
          <p:cNvSpPr>
            <a:spLocks noGrp="1"/>
          </p:cNvSpPr>
          <p:nvPr>
            <p:ph type="dt" sz="half" idx="10"/>
          </p:nvPr>
        </p:nvSpPr>
        <p:spPr/>
        <p:txBody>
          <a:bodyPr/>
          <a:lstStyle/>
          <a:p>
            <a:fld id="{B2701A64-483B-4532-94FB-D8F90CB6DEE0}" type="datetime1">
              <a:rPr lang="en-US" smtClean="0"/>
              <a:t>10/5/2020</a:t>
            </a:fld>
            <a:endParaRPr lang="en-US" dirty="0"/>
          </a:p>
        </p:txBody>
      </p:sp>
      <p:sp>
        <p:nvSpPr>
          <p:cNvPr id="4" name="Footer Placeholder 3">
            <a:extLst>
              <a:ext uri="{FF2B5EF4-FFF2-40B4-BE49-F238E27FC236}">
                <a16:creationId xmlns:a16="http://schemas.microsoft.com/office/drawing/2014/main" id="{C7CF5279-7D37-4D98-9A70-987C84F62C2B}"/>
              </a:ext>
            </a:extLst>
          </p:cNvPr>
          <p:cNvSpPr>
            <a:spLocks noGrp="1"/>
          </p:cNvSpPr>
          <p:nvPr>
            <p:ph type="ftr" sz="quarter" idx="11"/>
          </p:nvPr>
        </p:nvSpPr>
        <p:spPr/>
        <p:txBody>
          <a:bodyPr/>
          <a:lstStyle/>
          <a:p>
            <a:r>
              <a:rPr lang="en-US" dirty="0"/>
              <a:t>Sample Footer Text</a:t>
            </a:r>
          </a:p>
        </p:txBody>
      </p:sp>
      <p:sp>
        <p:nvSpPr>
          <p:cNvPr id="5" name="Slide Number Placeholder 4">
            <a:extLst>
              <a:ext uri="{FF2B5EF4-FFF2-40B4-BE49-F238E27FC236}">
                <a16:creationId xmlns:a16="http://schemas.microsoft.com/office/drawing/2014/main" id="{2896FAD0-59EF-49AA-BBC6-A0EC184DD2C9}"/>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3" name="Oval 12">
            <a:extLst>
              <a:ext uri="{FF2B5EF4-FFF2-40B4-BE49-F238E27FC236}">
                <a16:creationId xmlns:a16="http://schemas.microsoft.com/office/drawing/2014/main" id="{876EB399-18D2-46D5-8757-35FCFF8EA80D}"/>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262880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aphic 185">
            <a:extLst>
              <a:ext uri="{FF2B5EF4-FFF2-40B4-BE49-F238E27FC236}">
                <a16:creationId xmlns:a16="http://schemas.microsoft.com/office/drawing/2014/main" id="{773CCE17-EE0F-40E0-B7AE-CF7677B64709}"/>
              </a:ext>
            </a:extLst>
          </p:cNvPr>
          <p:cNvGrpSpPr/>
          <p:nvPr/>
        </p:nvGrpSpPr>
        <p:grpSpPr>
          <a:xfrm>
            <a:off x="10999563" y="5987064"/>
            <a:ext cx="1054467" cy="469689"/>
            <a:chOff x="9841624" y="4115729"/>
            <a:chExt cx="602170" cy="268223"/>
          </a:xfrm>
          <a:solidFill>
            <a:schemeClr val="tx1"/>
          </a:solidFill>
        </p:grpSpPr>
        <p:sp>
          <p:nvSpPr>
            <p:cNvPr id="6" name="Freeform: Shape 5">
              <a:extLst>
                <a:ext uri="{FF2B5EF4-FFF2-40B4-BE49-F238E27FC236}">
                  <a16:creationId xmlns:a16="http://schemas.microsoft.com/office/drawing/2014/main" id="{B0AC6C4E-6EA5-454A-AB84-8B94D8B585EC}"/>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B4329338-925B-4677-BA6E-4357D37DB545}"/>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34C0A08-043F-4818-BA1D-BCC9F811A873}"/>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DCB185DD-ED0D-4633-8098-95C4A6F177CC}"/>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2AD50526-B611-40B6-BB45-AE82F0EF5992}"/>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2" name="Date Placeholder 1">
            <a:extLst>
              <a:ext uri="{FF2B5EF4-FFF2-40B4-BE49-F238E27FC236}">
                <a16:creationId xmlns:a16="http://schemas.microsoft.com/office/drawing/2014/main" id="{0708C302-4224-4668-8CAC-3267172A0C93}"/>
              </a:ext>
            </a:extLst>
          </p:cNvPr>
          <p:cNvSpPr>
            <a:spLocks noGrp="1"/>
          </p:cNvSpPr>
          <p:nvPr>
            <p:ph type="dt" sz="half" idx="10"/>
          </p:nvPr>
        </p:nvSpPr>
        <p:spPr/>
        <p:txBody>
          <a:bodyPr/>
          <a:lstStyle/>
          <a:p>
            <a:fld id="{6F18FB39-20FB-4E2E-B861-45B709B9C3C5}" type="datetime1">
              <a:rPr lang="en-US" smtClean="0"/>
              <a:t>10/5/2020</a:t>
            </a:fld>
            <a:endParaRPr lang="en-US" dirty="0"/>
          </a:p>
        </p:txBody>
      </p:sp>
      <p:sp>
        <p:nvSpPr>
          <p:cNvPr id="3" name="Footer Placeholder 2">
            <a:extLst>
              <a:ext uri="{FF2B5EF4-FFF2-40B4-BE49-F238E27FC236}">
                <a16:creationId xmlns:a16="http://schemas.microsoft.com/office/drawing/2014/main" id="{F0C8FC22-AEB6-4BAF-BF93-41A2C757CCC7}"/>
              </a:ext>
            </a:extLst>
          </p:cNvPr>
          <p:cNvSpPr>
            <a:spLocks noGrp="1"/>
          </p:cNvSpPr>
          <p:nvPr>
            <p:ph type="ftr" sz="quarter" idx="11"/>
          </p:nvPr>
        </p:nvSpPr>
        <p:spPr/>
        <p:txBody>
          <a:bodyPr/>
          <a:lstStyle/>
          <a:p>
            <a:r>
              <a:rPr lang="en-US" dirty="0"/>
              <a:t>Sample Footer Text</a:t>
            </a:r>
          </a:p>
        </p:txBody>
      </p:sp>
      <p:sp>
        <p:nvSpPr>
          <p:cNvPr id="4" name="Slide Number Placeholder 3">
            <a:extLst>
              <a:ext uri="{FF2B5EF4-FFF2-40B4-BE49-F238E27FC236}">
                <a16:creationId xmlns:a16="http://schemas.microsoft.com/office/drawing/2014/main" id="{252CA88A-5462-4F17-AFA0-52721ADDBB8F}"/>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2" name="Oval 11">
            <a:extLst>
              <a:ext uri="{FF2B5EF4-FFF2-40B4-BE49-F238E27FC236}">
                <a16:creationId xmlns:a16="http://schemas.microsoft.com/office/drawing/2014/main" id="{70CCC791-94D7-4BB8-9EDF-423CEA1F6215}"/>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179880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6AC37-C5B5-462A-BE4A-E55CEBF2A3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A4B007F-32A8-4688-BBEF-4FCB99DF5E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DF2E2EB-BF8A-44A4-8AE0-BD6C31B1D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aphic 185">
            <a:extLst>
              <a:ext uri="{FF2B5EF4-FFF2-40B4-BE49-F238E27FC236}">
                <a16:creationId xmlns:a16="http://schemas.microsoft.com/office/drawing/2014/main" id="{FC9E188F-54C8-4547-9F8C-525712AD7DB6}"/>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B99C4538-3939-47A9-A590-09FF21960653}"/>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541CA75-5D05-4996-A26D-CE0C909CD5F7}"/>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6305856-26BC-4BCC-BEF3-5E9CED94177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BC69651C-AC37-4CD2-8367-19297D7E2389}"/>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3E9031B-BA8D-4D9D-9BB3-A16F7A80F85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269840A2-CF60-4C47-B955-E65BC451FE73}"/>
              </a:ext>
            </a:extLst>
          </p:cNvPr>
          <p:cNvSpPr>
            <a:spLocks noGrp="1"/>
          </p:cNvSpPr>
          <p:nvPr>
            <p:ph type="dt" sz="half" idx="10"/>
          </p:nvPr>
        </p:nvSpPr>
        <p:spPr/>
        <p:txBody>
          <a:bodyPr/>
          <a:lstStyle/>
          <a:p>
            <a:fld id="{AC48AC19-8BD6-476C-9770-8884373BCF00}" type="datetime1">
              <a:rPr lang="en-US" smtClean="0"/>
              <a:t>10/5/2020</a:t>
            </a:fld>
            <a:endParaRPr lang="en-US"/>
          </a:p>
        </p:txBody>
      </p:sp>
      <p:sp>
        <p:nvSpPr>
          <p:cNvPr id="6" name="Footer Placeholder 5">
            <a:extLst>
              <a:ext uri="{FF2B5EF4-FFF2-40B4-BE49-F238E27FC236}">
                <a16:creationId xmlns:a16="http://schemas.microsoft.com/office/drawing/2014/main" id="{3179DC6E-CC55-47AB-A405-5FB7EE2D191D}"/>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6D5D5E7D-EBA7-4DB0-8C78-7EB8A85FA4FF}"/>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C5B051DE-636E-4B3C-9886-2055CE23E49A}"/>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4198593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1D355-3146-41D1-B7DC-20B8ACE390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AD4AAFB-E8F8-4FD1-8C6A-ED2C3FAD50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2E051AF1-B16F-43B9-95CC-C17B570DE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grpSp>
        <p:nvGrpSpPr>
          <p:cNvPr id="8" name="Graphic 185">
            <a:extLst>
              <a:ext uri="{FF2B5EF4-FFF2-40B4-BE49-F238E27FC236}">
                <a16:creationId xmlns:a16="http://schemas.microsoft.com/office/drawing/2014/main" id="{C8B77273-9FF7-4B93-8385-AD09A5F86AE5}"/>
              </a:ext>
            </a:extLst>
          </p:cNvPr>
          <p:cNvGrpSpPr/>
          <p:nvPr/>
        </p:nvGrpSpPr>
        <p:grpSpPr>
          <a:xfrm>
            <a:off x="10999563" y="5987064"/>
            <a:ext cx="1054467" cy="469689"/>
            <a:chOff x="9841624" y="4115729"/>
            <a:chExt cx="602170" cy="268223"/>
          </a:xfrm>
          <a:solidFill>
            <a:schemeClr val="tx1"/>
          </a:solidFill>
        </p:grpSpPr>
        <p:sp>
          <p:nvSpPr>
            <p:cNvPr id="9" name="Freeform: Shape 8">
              <a:extLst>
                <a:ext uri="{FF2B5EF4-FFF2-40B4-BE49-F238E27FC236}">
                  <a16:creationId xmlns:a16="http://schemas.microsoft.com/office/drawing/2014/main" id="{3117A673-3729-4EAD-9E8C-52BEBF74B857}"/>
                </a:ext>
              </a:extLst>
            </p:cNvPr>
            <p:cNvSpPr/>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E8DB752-94CD-4A94-BDE3-DD285EB89F3F}"/>
                </a:ext>
              </a:extLst>
            </p:cNvPr>
            <p:cNvSpPr/>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2F8DDFC-E5CA-4F36-B2BE-BCE49D4F6C95}"/>
                </a:ext>
              </a:extLst>
            </p:cNvPr>
            <p:cNvSpPr/>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0BB589AE-2F9C-4C83-8DC7-1205CB037525}"/>
                </a:ext>
              </a:extLst>
            </p:cNvPr>
            <p:cNvSpPr/>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AC9A2DE-3C9E-4CD0-8C7A-CC5F9F9942E4}"/>
                </a:ext>
              </a:extLst>
            </p:cNvPr>
            <p:cNvSpPr/>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5" name="Date Placeholder 4">
            <a:extLst>
              <a:ext uri="{FF2B5EF4-FFF2-40B4-BE49-F238E27FC236}">
                <a16:creationId xmlns:a16="http://schemas.microsoft.com/office/drawing/2014/main" id="{D68C8714-2467-4715-934E-6787C84F7929}"/>
              </a:ext>
            </a:extLst>
          </p:cNvPr>
          <p:cNvSpPr>
            <a:spLocks noGrp="1"/>
          </p:cNvSpPr>
          <p:nvPr>
            <p:ph type="dt" sz="half" idx="10"/>
          </p:nvPr>
        </p:nvSpPr>
        <p:spPr/>
        <p:txBody>
          <a:bodyPr/>
          <a:lstStyle/>
          <a:p>
            <a:fld id="{F3F68C53-8AD1-4F09-9486-FB3406B99CFA}" type="datetime1">
              <a:rPr lang="en-US" smtClean="0"/>
              <a:t>10/5/2020</a:t>
            </a:fld>
            <a:endParaRPr lang="en-US" dirty="0"/>
          </a:p>
        </p:txBody>
      </p:sp>
      <p:sp>
        <p:nvSpPr>
          <p:cNvPr id="6" name="Footer Placeholder 5">
            <a:extLst>
              <a:ext uri="{FF2B5EF4-FFF2-40B4-BE49-F238E27FC236}">
                <a16:creationId xmlns:a16="http://schemas.microsoft.com/office/drawing/2014/main" id="{A46F13D6-03EC-4D31-8BB1-9FFDE3633C21}"/>
              </a:ext>
            </a:extLst>
          </p:cNvPr>
          <p:cNvSpPr>
            <a:spLocks noGrp="1"/>
          </p:cNvSpPr>
          <p:nvPr>
            <p:ph type="ftr" sz="quarter" idx="11"/>
          </p:nvPr>
        </p:nvSpPr>
        <p:spPr/>
        <p:txBody>
          <a:bodyPr/>
          <a:lstStyle/>
          <a:p>
            <a:r>
              <a:rPr lang="en-US" dirty="0"/>
              <a:t>Sample Footer Text</a:t>
            </a:r>
          </a:p>
        </p:txBody>
      </p:sp>
      <p:sp>
        <p:nvSpPr>
          <p:cNvPr id="7" name="Slide Number Placeholder 6">
            <a:extLst>
              <a:ext uri="{FF2B5EF4-FFF2-40B4-BE49-F238E27FC236}">
                <a16:creationId xmlns:a16="http://schemas.microsoft.com/office/drawing/2014/main" id="{7C65D4DD-A2A4-4DF6-9527-E5F12FEB936C}"/>
              </a:ext>
            </a:extLst>
          </p:cNvPr>
          <p:cNvSpPr>
            <a:spLocks noGrp="1"/>
          </p:cNvSpPr>
          <p:nvPr>
            <p:ph type="sldNum" sz="quarter" idx="12"/>
          </p:nvPr>
        </p:nvSpPr>
        <p:spPr/>
        <p:txBody>
          <a:bodyPr/>
          <a:lstStyle/>
          <a:p>
            <a:fld id="{F3450C42-9A0B-4425-92C2-70FCF7C45734}" type="slidenum">
              <a:rPr lang="en-US" smtClean="0"/>
              <a:t>‹#›</a:t>
            </a:fld>
            <a:endParaRPr lang="en-US" dirty="0"/>
          </a:p>
        </p:txBody>
      </p:sp>
      <p:sp>
        <p:nvSpPr>
          <p:cNvPr id="15" name="Oval 14">
            <a:extLst>
              <a:ext uri="{FF2B5EF4-FFF2-40B4-BE49-F238E27FC236}">
                <a16:creationId xmlns:a16="http://schemas.microsoft.com/office/drawing/2014/main" id="{FD202F3A-9FDE-4E11-B865-FBAEC415F880}"/>
              </a:ext>
            </a:extLst>
          </p:cNvPr>
          <p:cNvSpPr/>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720157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33F5C3-CD4B-4472-B59A-49D460CB1C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72236B-AB2C-4D6F-AE15-700992DA91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090F509-07BE-4446-8772-F44E09936B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cap="all" spc="100" baseline="0">
                <a:solidFill>
                  <a:schemeClr val="tx1">
                    <a:tint val="75000"/>
                  </a:schemeClr>
                </a:solidFill>
                <a:latin typeface="+mn-lt"/>
                <a:ea typeface="Source Sans Pro SemiBold" panose="020B0603030403020204" pitchFamily="34" charset="0"/>
              </a:defRPr>
            </a:lvl1pPr>
          </a:lstStyle>
          <a:p>
            <a:fld id="{BA543EDD-D0D2-447F-B24F-3717AF4B109D}" type="datetime1">
              <a:rPr lang="en-US" smtClean="0"/>
              <a:pPr/>
              <a:t>10/5/2020</a:t>
            </a:fld>
            <a:endParaRPr lang="en-US" dirty="0"/>
          </a:p>
        </p:txBody>
      </p:sp>
      <p:sp>
        <p:nvSpPr>
          <p:cNvPr id="5" name="Footer Placeholder 4">
            <a:extLst>
              <a:ext uri="{FF2B5EF4-FFF2-40B4-BE49-F238E27FC236}">
                <a16:creationId xmlns:a16="http://schemas.microsoft.com/office/drawing/2014/main" id="{501B927E-3833-4F85-99B5-56B5F1E54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cap="all" spc="100" baseline="0">
                <a:solidFill>
                  <a:schemeClr val="tx1">
                    <a:tint val="75000"/>
                  </a:schemeClr>
                </a:solidFill>
                <a:latin typeface="+mn-lt"/>
                <a:ea typeface="Source Sans Pro SemiBold" panose="020B0603030403020204" pitchFamily="34" charset="0"/>
              </a:defRPr>
            </a:lvl1pPr>
          </a:lstStyle>
          <a:p>
            <a:r>
              <a:rPr lang="en-US" dirty="0"/>
              <a:t>Sample Footer Text</a:t>
            </a:r>
          </a:p>
        </p:txBody>
      </p:sp>
      <p:sp>
        <p:nvSpPr>
          <p:cNvPr id="6" name="Slide Number Placeholder 5">
            <a:extLst>
              <a:ext uri="{FF2B5EF4-FFF2-40B4-BE49-F238E27FC236}">
                <a16:creationId xmlns:a16="http://schemas.microsoft.com/office/drawing/2014/main" id="{E628CB64-4E98-43DE-B543-7BE5B329DB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cap="all" spc="100" baseline="0">
                <a:solidFill>
                  <a:schemeClr val="tx1">
                    <a:tint val="75000"/>
                  </a:schemeClr>
                </a:solidFill>
                <a:latin typeface="+mn-lt"/>
                <a:ea typeface="Source Sans Pro SemiBold" panose="020B0603030403020204" pitchFamily="34" charset="0"/>
              </a:defRPr>
            </a:lvl1pPr>
          </a:lstStyle>
          <a:p>
            <a:fld id="{F3450C42-9A0B-4425-92C2-70FCF7C45734}" type="slidenum">
              <a:rPr lang="en-US" smtClean="0"/>
              <a:pPr/>
              <a:t>‹#›</a:t>
            </a:fld>
            <a:endParaRPr lang="en-US" dirty="0"/>
          </a:p>
        </p:txBody>
      </p:sp>
    </p:spTree>
    <p:extLst>
      <p:ext uri="{BB962C8B-B14F-4D97-AF65-F5344CB8AC3E}">
        <p14:creationId xmlns:p14="http://schemas.microsoft.com/office/powerpoint/2010/main" val="197416724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698" r:id="rId6"/>
    <p:sldLayoutId id="2147483694" r:id="rId7"/>
    <p:sldLayoutId id="2147483695" r:id="rId8"/>
    <p:sldLayoutId id="2147483696" r:id="rId9"/>
    <p:sldLayoutId id="2147483697" r:id="rId10"/>
    <p:sldLayoutId id="214748369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alecerf@paulding.k12.ga.us" TargetMode="External"/><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hyperlink" Target="http://www.vhlcentral.com/" TargetMode="Externa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hyperlink" Target="http://la-grande-seduction.blogspot.com/2011/05/les-regions-francaises.html" TargetMode="External"/><Relationship Id="rId2" Type="http://schemas.openxmlformats.org/officeDocument/2006/relationships/image" Target="../media/image3.gif"/><Relationship Id="rId1" Type="http://schemas.openxmlformats.org/officeDocument/2006/relationships/slideLayout" Target="../slideLayouts/slideLayout4.xml"/><Relationship Id="rId5" Type="http://schemas.openxmlformats.org/officeDocument/2006/relationships/hyperlink" Target="http://www.publicdomainpictures.net/view-image.php?image=37623&amp;picture=eiffel-tower-silhouette-clipart" TargetMode="Externa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hyperlink" Target="http://www.publicdomainpictures.net/view-image.php?image=18854&amp;picture=red-cell-phone"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File:Map-Francophonie_organisation_fr.svg" TargetMode="External"/><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uefa.wikidot.com/associations:france" TargetMode="External"/><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397E3E-B90C-4D82-BAAA-36F7AC6A45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0B68394D-38EC-48A1-8E8B-60BDC8BBC08A}"/>
              </a:ext>
            </a:extLst>
          </p:cNvPr>
          <p:cNvPicPr>
            <a:picLocks noChangeAspect="1"/>
          </p:cNvPicPr>
          <p:nvPr/>
        </p:nvPicPr>
        <p:blipFill rotWithShape="1">
          <a:blip r:embed="rId2"/>
          <a:srcRect t="15730"/>
          <a:stretch/>
        </p:blipFill>
        <p:spPr>
          <a:xfrm>
            <a:off x="20" y="10"/>
            <a:ext cx="12191980" cy="6857990"/>
          </a:xfrm>
          <a:prstGeom prst="rect">
            <a:avLst/>
          </a:prstGeom>
          <a:ln w="28575">
            <a:noFill/>
          </a:ln>
        </p:spPr>
      </p:pic>
      <p:grpSp>
        <p:nvGrpSpPr>
          <p:cNvPr id="11" name="Group 10">
            <a:extLst>
              <a:ext uri="{FF2B5EF4-FFF2-40B4-BE49-F238E27FC236}">
                <a16:creationId xmlns:a16="http://schemas.microsoft.com/office/drawing/2014/main" id="{33F35CE5-6CA7-4309-88BC-D7436FD3AB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682" y="503112"/>
            <a:ext cx="4860256" cy="4589316"/>
            <a:chOff x="1481312" y="743744"/>
            <a:chExt cx="4860256" cy="4589316"/>
          </a:xfrm>
        </p:grpSpPr>
        <p:sp>
          <p:nvSpPr>
            <p:cNvPr id="12" name="Rectangle 11">
              <a:extLst>
                <a:ext uri="{FF2B5EF4-FFF2-40B4-BE49-F238E27FC236}">
                  <a16:creationId xmlns:a16="http://schemas.microsoft.com/office/drawing/2014/main" id="{2C1D3151-5F97-4860-B56C-C98BD62CC2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1312" y="743744"/>
              <a:ext cx="4860256" cy="4589316"/>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13" name="Rectangle 12">
              <a:extLst>
                <a:ext uri="{FF2B5EF4-FFF2-40B4-BE49-F238E27FC236}">
                  <a16:creationId xmlns:a16="http://schemas.microsoft.com/office/drawing/2014/main" id="{190317A6-3E5E-46BE-88E4-8BA01446A6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81312" y="743744"/>
              <a:ext cx="4860256" cy="4589316"/>
            </a:xfrm>
            <a:prstGeom prst="rect">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useBgFill="1">
        <p:nvSpPr>
          <p:cNvPr id="15" name="Rectangle 14">
            <a:extLst>
              <a:ext uri="{FF2B5EF4-FFF2-40B4-BE49-F238E27FC236}">
                <a16:creationId xmlns:a16="http://schemas.microsoft.com/office/drawing/2014/main" id="{8DE96824-E506-4448-8704-5EC7BF7BC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099" y="407733"/>
            <a:ext cx="4860256" cy="4589316"/>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009EB9-B6AF-4602-9D9D-131F7991BDF1}"/>
              </a:ext>
            </a:extLst>
          </p:cNvPr>
          <p:cNvSpPr>
            <a:spLocks noGrp="1"/>
          </p:cNvSpPr>
          <p:nvPr>
            <p:ph type="ctrTitle"/>
          </p:nvPr>
        </p:nvSpPr>
        <p:spPr>
          <a:xfrm>
            <a:off x="486638" y="558643"/>
            <a:ext cx="4820299" cy="3028072"/>
          </a:xfrm>
        </p:spPr>
        <p:txBody>
          <a:bodyPr>
            <a:normAutofit/>
          </a:bodyPr>
          <a:lstStyle/>
          <a:p>
            <a:r>
              <a:rPr lang="fr-FR" sz="4400" dirty="0">
                <a:solidFill>
                  <a:schemeClr val="accent2">
                    <a:lumMod val="50000"/>
                  </a:schemeClr>
                </a:solidFill>
              </a:rPr>
              <a:t>Bienvenue au cours de Français!</a:t>
            </a:r>
          </a:p>
        </p:txBody>
      </p:sp>
      <p:sp>
        <p:nvSpPr>
          <p:cNvPr id="3" name="Subtitle 2">
            <a:extLst>
              <a:ext uri="{FF2B5EF4-FFF2-40B4-BE49-F238E27FC236}">
                <a16:creationId xmlns:a16="http://schemas.microsoft.com/office/drawing/2014/main" id="{64DD98F7-C154-4898-A776-05D0B106F8A4}"/>
              </a:ext>
            </a:extLst>
          </p:cNvPr>
          <p:cNvSpPr>
            <a:spLocks noGrp="1"/>
          </p:cNvSpPr>
          <p:nvPr>
            <p:ph type="subTitle" idx="1"/>
          </p:nvPr>
        </p:nvSpPr>
        <p:spPr>
          <a:xfrm>
            <a:off x="486639" y="3994438"/>
            <a:ext cx="4579668" cy="851149"/>
          </a:xfrm>
        </p:spPr>
        <p:txBody>
          <a:bodyPr>
            <a:normAutofit/>
          </a:bodyPr>
          <a:lstStyle/>
          <a:p>
            <a:r>
              <a:rPr lang="en-US" i="1" dirty="0">
                <a:solidFill>
                  <a:srgbClr val="002060"/>
                </a:solidFill>
              </a:rPr>
              <a:t>Welcome to French Class!</a:t>
            </a:r>
          </a:p>
        </p:txBody>
      </p:sp>
    </p:spTree>
    <p:extLst>
      <p:ext uri="{BB962C8B-B14F-4D97-AF65-F5344CB8AC3E}">
        <p14:creationId xmlns:p14="http://schemas.microsoft.com/office/powerpoint/2010/main" val="2816831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9E88D-55C5-4929-8F9A-001A5BDFA899}"/>
              </a:ext>
            </a:extLst>
          </p:cNvPr>
          <p:cNvSpPr>
            <a:spLocks noGrp="1"/>
          </p:cNvSpPr>
          <p:nvPr>
            <p:ph type="title"/>
          </p:nvPr>
        </p:nvSpPr>
        <p:spPr>
          <a:xfrm>
            <a:off x="120770" y="224287"/>
            <a:ext cx="5486400" cy="2053087"/>
          </a:xfrm>
        </p:spPr>
        <p:txBody>
          <a:bodyPr>
            <a:noAutofit/>
          </a:bodyPr>
          <a:lstStyle/>
          <a:p>
            <a:r>
              <a:rPr lang="fr-FR" sz="4400" i="1" dirty="0">
                <a:solidFill>
                  <a:srgbClr val="002060"/>
                </a:solidFill>
                <a:latin typeface="Courier New" panose="02070309020205020404" pitchFamily="49" charset="0"/>
                <a:cs typeface="Courier New" panose="02070309020205020404" pitchFamily="49" charset="0"/>
              </a:rPr>
              <a:t>Je suis Madame Lecerf.</a:t>
            </a:r>
          </a:p>
        </p:txBody>
      </p:sp>
      <p:pic>
        <p:nvPicPr>
          <p:cNvPr id="8" name="Picture Placeholder 7" descr="A close up of a sign&#10;&#10;Description automatically generated">
            <a:extLst>
              <a:ext uri="{FF2B5EF4-FFF2-40B4-BE49-F238E27FC236}">
                <a16:creationId xmlns:a16="http://schemas.microsoft.com/office/drawing/2014/main" id="{CAB320F7-1BF9-4DD9-B0E1-FFE054F87BBE}"/>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3216" r="13216"/>
          <a:stretch>
            <a:fillRect/>
          </a:stretch>
        </p:blipFill>
        <p:spPr>
          <a:xfrm>
            <a:off x="5735277" y="866656"/>
            <a:ext cx="6335953" cy="4873625"/>
          </a:xfrm>
        </p:spPr>
      </p:pic>
      <p:sp>
        <p:nvSpPr>
          <p:cNvPr id="4" name="Text Placeholder 3">
            <a:extLst>
              <a:ext uri="{FF2B5EF4-FFF2-40B4-BE49-F238E27FC236}">
                <a16:creationId xmlns:a16="http://schemas.microsoft.com/office/drawing/2014/main" id="{6DA18C8E-728B-4230-B381-8BA5A520147F}"/>
              </a:ext>
            </a:extLst>
          </p:cNvPr>
          <p:cNvSpPr>
            <a:spLocks noGrp="1"/>
          </p:cNvSpPr>
          <p:nvPr>
            <p:ph type="body" sz="half" idx="2"/>
          </p:nvPr>
        </p:nvSpPr>
        <p:spPr>
          <a:xfrm>
            <a:off x="304950" y="2277373"/>
            <a:ext cx="5302220" cy="4356339"/>
          </a:xfrm>
        </p:spPr>
        <p:txBody>
          <a:bodyPr>
            <a:normAutofit/>
          </a:bodyPr>
          <a:lstStyle/>
          <a:p>
            <a:pPr marL="0" marR="0">
              <a:lnSpc>
                <a:spcPct val="107000"/>
              </a:lnSpc>
              <a:spcBef>
                <a:spcPts val="0"/>
              </a:spcBef>
              <a:spcAft>
                <a:spcPts val="800"/>
              </a:spcAft>
            </a:pPr>
            <a:r>
              <a:rPr lang="en-US" sz="2400" i="1" dirty="0">
                <a:solidFill>
                  <a:srgbClr val="002060"/>
                </a:solidFill>
                <a:effectLst/>
                <a:latin typeface="Arial Nova" panose="020B0504020202020204" pitchFamily="34" charset="0"/>
                <a:ea typeface="Calibri" panose="020F0502020204030204" pitchFamily="34" charset="0"/>
                <a:cs typeface="Times New Roman" panose="02020603050405020304" pitchFamily="18" charset="0"/>
              </a:rPr>
              <a:t>Bonjour !</a:t>
            </a:r>
            <a:r>
              <a:rPr lang="en-US" sz="2400"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rgbClr val="002060"/>
                </a:solidFill>
                <a:effectLst/>
                <a:latin typeface="Arial Nova" panose="020B0504020202020204" pitchFamily="34" charset="0"/>
                <a:ea typeface="Calibri" panose="020F0502020204030204" pitchFamily="34" charset="0"/>
                <a:cs typeface="Times New Roman" panose="02020603050405020304" pitchFamily="18" charset="0"/>
              </a:rPr>
              <a:t>I am Ms. Lecerf. </a:t>
            </a:r>
          </a:p>
          <a:p>
            <a:pPr marL="0" marR="0">
              <a:lnSpc>
                <a:spcPct val="107000"/>
              </a:lnSpc>
              <a:spcBef>
                <a:spcPts val="0"/>
              </a:spcBef>
              <a:spcAft>
                <a:spcPts val="800"/>
              </a:spcAft>
            </a:pPr>
            <a:r>
              <a:rPr lang="en-US" sz="2400" dirty="0">
                <a:solidFill>
                  <a:srgbClr val="002060"/>
                </a:solidFill>
                <a:effectLst/>
                <a:latin typeface="Arial Nova" panose="020B0504020202020204" pitchFamily="34" charset="0"/>
                <a:ea typeface="Calibri" panose="020F0502020204030204" pitchFamily="34" charset="0"/>
                <a:cs typeface="Times New Roman" panose="02020603050405020304" pitchFamily="18" charset="0"/>
              </a:rPr>
              <a:t>I will be teaching French 3 &amp; 1 this semester.</a:t>
            </a:r>
          </a:p>
          <a:p>
            <a:pPr marL="0" marR="0">
              <a:lnSpc>
                <a:spcPct val="107000"/>
              </a:lnSpc>
              <a:spcBef>
                <a:spcPts val="0"/>
              </a:spcBef>
              <a:spcAft>
                <a:spcPts val="800"/>
              </a:spcAft>
            </a:pPr>
            <a:r>
              <a:rPr lang="en-US" sz="2400" u="sng" dirty="0">
                <a:solidFill>
                  <a:srgbClr val="0563C1"/>
                </a:solidFill>
                <a:effectLst/>
                <a:latin typeface="Arial Nova" panose="020B0504020202020204" pitchFamily="34" charset="0"/>
                <a:ea typeface="Calibri" panose="020F0502020204030204" pitchFamily="34" charset="0"/>
                <a:cs typeface="Times New Roman" panose="02020603050405020304" pitchFamily="18" charset="0"/>
              </a:rPr>
              <a:t> </a:t>
            </a:r>
            <a:r>
              <a:rPr lang="en-US" sz="3200" u="sng" dirty="0">
                <a:solidFill>
                  <a:srgbClr val="0563C1"/>
                </a:solidFill>
                <a:effectLst/>
                <a:latin typeface="Arial Nova" panose="020B0504020202020204" pitchFamily="34" charset="0"/>
                <a:ea typeface="Calibri" panose="020F0502020204030204" pitchFamily="34" charset="0"/>
                <a:cs typeface="Times New Roman" panose="02020603050405020304" pitchFamily="18" charset="0"/>
                <a:hlinkClick r:id="rId3"/>
              </a:rPr>
              <a:t>alecerf@paulding.k12.ga.us</a:t>
            </a:r>
            <a:endParaRPr lang="en-US" sz="3200" u="sng" dirty="0">
              <a:solidFill>
                <a:srgbClr val="0563C1"/>
              </a:solidFill>
              <a:effectLst/>
              <a:latin typeface="Arial Nova"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b="1" dirty="0">
                <a:solidFill>
                  <a:srgbClr val="002060"/>
                </a:solidFill>
                <a:effectLst/>
                <a:latin typeface="Lucida Calligraphy" panose="03010101010101010101" pitchFamily="66" charset="0"/>
                <a:ea typeface="Calibri" panose="020F0502020204030204" pitchFamily="34" charset="0"/>
                <a:cs typeface="Times New Roman" panose="02020603050405020304" pitchFamily="18" charset="0"/>
              </a:rPr>
              <a:t>770-445-5100</a:t>
            </a:r>
            <a:r>
              <a:rPr lang="en-US" sz="2400" dirty="0">
                <a:solidFill>
                  <a:srgbClr val="002060"/>
                </a:solidFill>
                <a:effectLst/>
                <a:latin typeface="Lucida Calligraphy" panose="03010101010101010101" pitchFamily="66" charset="0"/>
                <a:ea typeface="Calibri" panose="020F0502020204030204" pitchFamily="34" charset="0"/>
                <a:cs typeface="Times New Roman" panose="02020603050405020304" pitchFamily="18" charset="0"/>
              </a:rPr>
              <a:t> </a:t>
            </a:r>
            <a:r>
              <a:rPr lang="en-US" sz="2400" dirty="0" err="1">
                <a:solidFill>
                  <a:srgbClr val="002060"/>
                </a:solidFill>
                <a:effectLst/>
                <a:latin typeface="Lucida Calligraphy" panose="03010101010101010101" pitchFamily="66" charset="0"/>
                <a:ea typeface="Calibri" panose="020F0502020204030204" pitchFamily="34" charset="0"/>
                <a:cs typeface="Times New Roman" panose="02020603050405020304" pitchFamily="18" charset="0"/>
              </a:rPr>
              <a:t>ext</a:t>
            </a:r>
            <a:r>
              <a:rPr lang="en-US" sz="2400" dirty="0">
                <a:solidFill>
                  <a:srgbClr val="002060"/>
                </a:solidFill>
                <a:effectLst/>
                <a:latin typeface="Lucida Calligraphy" panose="03010101010101010101" pitchFamily="66" charset="0"/>
                <a:ea typeface="Calibri" panose="020F0502020204030204" pitchFamily="34" charset="0"/>
                <a:cs typeface="Times New Roman" panose="02020603050405020304" pitchFamily="18" charset="0"/>
              </a:rPr>
              <a:t> </a:t>
            </a:r>
            <a:r>
              <a:rPr lang="en-US" sz="2400" b="1" dirty="0">
                <a:solidFill>
                  <a:srgbClr val="002060"/>
                </a:solidFill>
                <a:effectLst/>
                <a:latin typeface="Lucida Calligraphy" panose="03010101010101010101" pitchFamily="66" charset="0"/>
                <a:ea typeface="Calibri" panose="020F0502020204030204" pitchFamily="34" charset="0"/>
                <a:cs typeface="Times New Roman" panose="02020603050405020304" pitchFamily="18" charset="0"/>
              </a:rPr>
              <a:t>2961</a:t>
            </a:r>
            <a:r>
              <a:rPr lang="en-US" sz="2400" b="1"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0</a:t>
            </a:r>
            <a:r>
              <a:rPr lang="en-US" sz="24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 phone</a:t>
            </a:r>
          </a:p>
          <a:p>
            <a:pPr marL="0" marR="0">
              <a:lnSpc>
                <a:spcPct val="107000"/>
              </a:lnSpc>
              <a:spcBef>
                <a:spcPts val="0"/>
              </a:spcBef>
              <a:spcAft>
                <a:spcPts val="800"/>
              </a:spcAft>
            </a:pPr>
            <a:endParaRPr lang="en-US" sz="24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Please feel free to </a:t>
            </a:r>
            <a:r>
              <a:rPr lang="en-US" sz="2400" b="1"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call or email</a:t>
            </a:r>
            <a:r>
              <a:rPr lang="en-US" sz="2400" dirty="0">
                <a:solidFill>
                  <a:srgbClr val="002060"/>
                </a:solidFill>
                <a:latin typeface="Lucida Calligraphy" panose="03010101010101010101" pitchFamily="66" charset="0"/>
                <a:ea typeface="Calibri" panose="020F0502020204030204" pitchFamily="34" charset="0"/>
                <a:cs typeface="Times New Roman" panose="02020603050405020304" pitchFamily="18" charset="0"/>
              </a:rPr>
              <a:t> me with any questions! </a:t>
            </a:r>
            <a:endParaRPr lang="en-US" sz="2400" dirty="0">
              <a:solidFill>
                <a:srgbClr val="002060"/>
              </a:solidFill>
              <a:effectLst/>
              <a:latin typeface="Lucida Calligraphy" panose="03010101010101010101" pitchFamily="66"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3205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10" name="Freeform: Shape 9">
              <a:extLst>
                <a:ext uri="{FF2B5EF4-FFF2-40B4-BE49-F238E27FC236}">
                  <a16:creationId xmlns:a16="http://schemas.microsoft.com/office/drawing/2014/main" id="{B5E13483-2FB6-4753-8402-06FDC349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88F0DF22-F640-4002-B783-DF1C6A9473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9C2787B8-7984-4332-B611-D3D3DE898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5AF3646C-B3D7-4F57-8FD2-CD93CEB392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C65FA7DA-93A0-43A4-834C-0F1BB9806A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16" name="Oval 15">
            <a:extLst>
              <a:ext uri="{FF2B5EF4-FFF2-40B4-BE49-F238E27FC236}">
                <a16:creationId xmlns:a16="http://schemas.microsoft.com/office/drawing/2014/main" id="{104332FF-8349-42A5-B5C8-5EE3825CE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18" name="Rectangle 17">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395" y="1040837"/>
            <a:ext cx="4754948" cy="4754948"/>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1056F38F-7C4E-461D-8709-7D0024AE1F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411" y="1029607"/>
            <a:ext cx="4754948" cy="4754948"/>
          </a:xfrm>
          <a:prstGeom prst="ellipse">
            <a:avLst/>
          </a:pr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4" name="Oval 23">
            <a:extLst>
              <a:ext uri="{FF2B5EF4-FFF2-40B4-BE49-F238E27FC236}">
                <a16:creationId xmlns:a16="http://schemas.microsoft.com/office/drawing/2014/main" id="{C7278469-3C3C-49CE-AEEE-E176A4900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960" y="934855"/>
            <a:ext cx="4754948" cy="4754948"/>
          </a:xfrm>
          <a:prstGeom prst="ellipse">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7A1536-BBD9-4FD9-A9E5-E32BEF8EF5DE}"/>
              </a:ext>
            </a:extLst>
          </p:cNvPr>
          <p:cNvSpPr>
            <a:spLocks noGrp="1"/>
          </p:cNvSpPr>
          <p:nvPr>
            <p:ph type="title"/>
          </p:nvPr>
        </p:nvSpPr>
        <p:spPr>
          <a:xfrm>
            <a:off x="1102367" y="1877492"/>
            <a:ext cx="4159745" cy="3215373"/>
          </a:xfrm>
        </p:spPr>
        <p:txBody>
          <a:bodyPr vert="horz" lIns="91440" tIns="45720" rIns="91440" bIns="45720" rtlCol="0" anchor="ctr">
            <a:normAutofit fontScale="90000"/>
          </a:bodyPr>
          <a:lstStyle/>
          <a:p>
            <a:pPr marL="0" marR="0">
              <a:lnSpc>
                <a:spcPct val="107000"/>
              </a:lnSpc>
              <a:spcBef>
                <a:spcPts val="0"/>
              </a:spcBef>
              <a:spcAft>
                <a:spcPts val="800"/>
              </a:spcAft>
            </a:pPr>
            <a:r>
              <a:rPr lang="fr-FR" sz="2000" b="1" u="sng" dirty="0">
                <a:effectLst/>
                <a:latin typeface="Corbel" panose="020B0503020204020204" pitchFamily="34" charset="0"/>
                <a:ea typeface="Calibri" panose="020F0502020204030204" pitchFamily="34" charset="0"/>
                <a:cs typeface="Times New Roman" panose="02020603050405020304" pitchFamily="18" charset="0"/>
              </a:rPr>
              <a:t>EPHS SCHEDULE OF FRENCH CLASSES</a:t>
            </a:r>
            <a:br>
              <a:rPr lang="fr-FR" sz="1800" u="sng" dirty="0">
                <a:effectLst/>
                <a:latin typeface="Corbel" panose="020B050302020402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fr-FR" dirty="0">
                <a:effectLst/>
                <a:latin typeface="Corbel" panose="020B0503020204020204" pitchFamily="34" charset="0"/>
                <a:ea typeface="Calibri" panose="020F0502020204030204" pitchFamily="34" charset="0"/>
                <a:cs typeface="Times New Roman" panose="02020603050405020304" pitchFamily="18" charset="0"/>
              </a:rPr>
              <a:t>1</a:t>
            </a:r>
            <a:r>
              <a:rPr lang="fr-FR" baseline="30000" dirty="0">
                <a:effectLst/>
                <a:latin typeface="Corbel" panose="020B0503020204020204" pitchFamily="34" charset="0"/>
                <a:ea typeface="Calibri" panose="020F0502020204030204" pitchFamily="34" charset="0"/>
                <a:cs typeface="Times New Roman" panose="02020603050405020304" pitchFamily="18" charset="0"/>
              </a:rPr>
              <a:t>er</a:t>
            </a:r>
            <a:r>
              <a:rPr lang="fr-FR" dirty="0">
                <a:effectLst/>
                <a:latin typeface="Corbel" panose="020B0503020204020204" pitchFamily="34" charset="0"/>
                <a:ea typeface="Calibri" panose="020F0502020204030204" pitchFamily="34" charset="0"/>
                <a:cs typeface="Times New Roman" panose="02020603050405020304" pitchFamily="18" charset="0"/>
              </a:rPr>
              <a:t> bloc </a:t>
            </a:r>
            <a:r>
              <a:rPr lang="fr-FR" dirty="0">
                <a:effectLst/>
                <a:latin typeface="Corbel" panose="020B0503020204020204" pitchFamily="34" charset="0"/>
                <a:ea typeface="Calibri" panose="020F0502020204030204" pitchFamily="34" charset="0"/>
                <a:cs typeface="Times New Roman" panose="02020603050405020304" pitchFamily="18" charset="0"/>
                <a:sym typeface="Wingdings" panose="05000000000000000000" pitchFamily="2" charset="2"/>
              </a:rPr>
              <a:t></a:t>
            </a:r>
            <a:r>
              <a:rPr lang="fr-FR" dirty="0">
                <a:effectLst/>
                <a:latin typeface="Corbel" panose="020B0503020204020204" pitchFamily="34" charset="0"/>
                <a:ea typeface="Calibri" panose="020F0502020204030204" pitchFamily="34" charset="0"/>
                <a:cs typeface="Times New Roman" panose="02020603050405020304" pitchFamily="18" charset="0"/>
              </a:rPr>
              <a:t> 	</a:t>
            </a:r>
            <a:r>
              <a:rPr lang="fr-FR" b="1" dirty="0">
                <a:solidFill>
                  <a:srgbClr val="002060"/>
                </a:solidFill>
                <a:effectLst/>
                <a:latin typeface="Corbel" panose="020B0503020204020204" pitchFamily="34" charset="0"/>
                <a:ea typeface="Calibri" panose="020F0502020204030204" pitchFamily="34" charset="0"/>
                <a:cs typeface="Times New Roman" panose="02020603050405020304" pitchFamily="18" charset="0"/>
              </a:rPr>
              <a:t>Français III</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fr-FR" dirty="0">
                <a:effectLst/>
                <a:latin typeface="Corbel" panose="020B0503020204020204" pitchFamily="34" charset="0"/>
                <a:ea typeface="Calibri" panose="020F0502020204030204" pitchFamily="34" charset="0"/>
                <a:cs typeface="Times New Roman" panose="02020603050405020304" pitchFamily="18" charset="0"/>
              </a:rPr>
              <a:t>2</a:t>
            </a:r>
            <a:r>
              <a:rPr lang="fr-FR" baseline="30000" dirty="0">
                <a:effectLst/>
                <a:latin typeface="Corbel" panose="020B0503020204020204" pitchFamily="34" charset="0"/>
                <a:ea typeface="Calibri" panose="020F0502020204030204" pitchFamily="34" charset="0"/>
                <a:cs typeface="Times New Roman" panose="02020603050405020304" pitchFamily="18" charset="0"/>
              </a:rPr>
              <a:t>e</a:t>
            </a:r>
            <a:r>
              <a:rPr lang="fr-FR" dirty="0">
                <a:effectLst/>
                <a:latin typeface="Corbel" panose="020B0503020204020204" pitchFamily="34" charset="0"/>
                <a:ea typeface="Calibri" panose="020F0502020204030204" pitchFamily="34" charset="0"/>
                <a:cs typeface="Times New Roman" panose="02020603050405020304" pitchFamily="18" charset="0"/>
              </a:rPr>
              <a:t> bloc  </a:t>
            </a:r>
            <a:r>
              <a:rPr lang="fr-FR" dirty="0">
                <a:effectLst/>
                <a:latin typeface="Corbel" panose="020B0503020204020204" pitchFamily="34" charset="0"/>
                <a:ea typeface="Calibri" panose="020F0502020204030204" pitchFamily="34" charset="0"/>
                <a:cs typeface="Times New Roman" panose="02020603050405020304" pitchFamily="18" charset="0"/>
                <a:sym typeface="Wingdings" panose="05000000000000000000" pitchFamily="2" charset="2"/>
              </a:rPr>
              <a:t></a:t>
            </a:r>
            <a:r>
              <a:rPr lang="fr-FR" dirty="0">
                <a:effectLst/>
                <a:latin typeface="Corbel" panose="020B0503020204020204" pitchFamily="34" charset="0"/>
                <a:ea typeface="Calibri" panose="020F0502020204030204" pitchFamily="34" charset="0"/>
                <a:cs typeface="Times New Roman" panose="02020603050405020304" pitchFamily="18" charset="0"/>
              </a:rPr>
              <a:t> </a:t>
            </a:r>
            <a:r>
              <a:rPr lang="fr-FR" dirty="0">
                <a:latin typeface="Corbel" panose="020B0503020204020204" pitchFamily="34" charset="0"/>
                <a:ea typeface="Calibri" panose="020F0502020204030204" pitchFamily="34" charset="0"/>
                <a:cs typeface="Times New Roman" panose="02020603050405020304" pitchFamily="18" charset="0"/>
              </a:rPr>
              <a:t>	</a:t>
            </a:r>
            <a:r>
              <a:rPr lang="fr-FR" i="1" dirty="0">
                <a:effectLst/>
                <a:latin typeface="Corbel" panose="020B0503020204020204" pitchFamily="34" charset="0"/>
                <a:ea typeface="Calibri" panose="020F0502020204030204" pitchFamily="34" charset="0"/>
                <a:cs typeface="Times New Roman" panose="02020603050405020304" pitchFamily="18" charset="0"/>
              </a:rPr>
              <a:t>Préparation</a:t>
            </a:r>
            <a:r>
              <a:rPr lang="fr-FR" dirty="0">
                <a:effectLst/>
                <a:latin typeface="Corbel" panose="020B0503020204020204" pitchFamily="34" charset="0"/>
                <a:ea typeface="Calibri" panose="020F0502020204030204" pitchFamily="34" charset="0"/>
                <a:cs typeface="Times New Roman" panose="02020603050405020304" pitchFamily="18" charset="0"/>
              </a:rPr>
              <a:t> </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fr-FR" dirty="0">
                <a:effectLst/>
                <a:latin typeface="Corbel" panose="020B0503020204020204" pitchFamily="34" charset="0"/>
                <a:ea typeface="Calibri" panose="020F0502020204030204" pitchFamily="34" charset="0"/>
                <a:cs typeface="Times New Roman" panose="02020603050405020304" pitchFamily="18" charset="0"/>
              </a:rPr>
              <a:t>3</a:t>
            </a:r>
            <a:r>
              <a:rPr lang="fr-FR" baseline="30000" dirty="0">
                <a:effectLst/>
                <a:latin typeface="Corbel" panose="020B0503020204020204" pitchFamily="34" charset="0"/>
                <a:ea typeface="Calibri" panose="020F0502020204030204" pitchFamily="34" charset="0"/>
                <a:cs typeface="Times New Roman" panose="02020603050405020304" pitchFamily="18" charset="0"/>
              </a:rPr>
              <a:t>e</a:t>
            </a:r>
            <a:r>
              <a:rPr lang="fr-FR" dirty="0">
                <a:effectLst/>
                <a:latin typeface="Corbel" panose="020B0503020204020204" pitchFamily="34" charset="0"/>
                <a:ea typeface="Calibri" panose="020F0502020204030204" pitchFamily="34" charset="0"/>
                <a:cs typeface="Times New Roman" panose="02020603050405020304" pitchFamily="18" charset="0"/>
              </a:rPr>
              <a:t> bloc  </a:t>
            </a:r>
            <a:r>
              <a:rPr lang="fr-FR" dirty="0">
                <a:effectLst/>
                <a:latin typeface="Corbel" panose="020B0503020204020204" pitchFamily="34" charset="0"/>
                <a:ea typeface="Calibri" panose="020F0502020204030204" pitchFamily="34" charset="0"/>
                <a:cs typeface="Times New Roman" panose="02020603050405020304" pitchFamily="18" charset="0"/>
                <a:sym typeface="Wingdings" panose="05000000000000000000" pitchFamily="2" charset="2"/>
              </a:rPr>
              <a:t></a:t>
            </a:r>
            <a:r>
              <a:rPr lang="fr-FR" dirty="0">
                <a:effectLst/>
                <a:latin typeface="Corbel" panose="020B0503020204020204" pitchFamily="34" charset="0"/>
                <a:ea typeface="Calibri" panose="020F0502020204030204" pitchFamily="34" charset="0"/>
                <a:cs typeface="Times New Roman" panose="02020603050405020304" pitchFamily="18" charset="0"/>
              </a:rPr>
              <a:t>	</a:t>
            </a:r>
            <a:r>
              <a:rPr lang="fr-FR" b="1" dirty="0">
                <a:solidFill>
                  <a:srgbClr val="C00000"/>
                </a:solidFill>
                <a:effectLst/>
                <a:latin typeface="Corbel" panose="020B0503020204020204" pitchFamily="34" charset="0"/>
                <a:ea typeface="Calibri" panose="020F0502020204030204" pitchFamily="34" charset="0"/>
                <a:cs typeface="Times New Roman" panose="02020603050405020304" pitchFamily="18" charset="0"/>
              </a:rPr>
              <a:t>Français I</a:t>
            </a:r>
            <a:br>
              <a:rPr lang="en-US" dirty="0">
                <a:effectLst/>
                <a:latin typeface="Calibri" panose="020F0502020204030204" pitchFamily="34" charset="0"/>
                <a:ea typeface="Calibri" panose="020F0502020204030204" pitchFamily="34" charset="0"/>
                <a:cs typeface="Times New Roman" panose="02020603050405020304" pitchFamily="18" charset="0"/>
              </a:rPr>
            </a:br>
            <a:r>
              <a:rPr lang="fr-FR" dirty="0">
                <a:effectLst/>
                <a:latin typeface="Corbel" panose="020B0503020204020204" pitchFamily="34" charset="0"/>
                <a:ea typeface="Calibri" panose="020F0502020204030204" pitchFamily="34" charset="0"/>
                <a:cs typeface="Times New Roman" panose="02020603050405020304" pitchFamily="18" charset="0"/>
              </a:rPr>
              <a:t>4</a:t>
            </a:r>
            <a:r>
              <a:rPr lang="fr-FR" baseline="30000" dirty="0">
                <a:effectLst/>
                <a:latin typeface="Corbel" panose="020B0503020204020204" pitchFamily="34" charset="0"/>
                <a:ea typeface="Calibri" panose="020F0502020204030204" pitchFamily="34" charset="0"/>
                <a:cs typeface="Times New Roman" panose="02020603050405020304" pitchFamily="18" charset="0"/>
              </a:rPr>
              <a:t>e</a:t>
            </a:r>
            <a:r>
              <a:rPr lang="fr-FR" dirty="0">
                <a:effectLst/>
                <a:latin typeface="Corbel" panose="020B0503020204020204" pitchFamily="34" charset="0"/>
                <a:ea typeface="Calibri" panose="020F0502020204030204" pitchFamily="34" charset="0"/>
                <a:cs typeface="Times New Roman" panose="02020603050405020304" pitchFamily="18" charset="0"/>
              </a:rPr>
              <a:t> bloc  </a:t>
            </a:r>
            <a:r>
              <a:rPr lang="fr-FR" dirty="0">
                <a:effectLst/>
                <a:latin typeface="Corbel" panose="020B0503020204020204" pitchFamily="34" charset="0"/>
                <a:ea typeface="Calibri" panose="020F0502020204030204" pitchFamily="34" charset="0"/>
                <a:cs typeface="Times New Roman" panose="02020603050405020304" pitchFamily="18" charset="0"/>
                <a:sym typeface="Wingdings" panose="05000000000000000000" pitchFamily="2" charset="2"/>
              </a:rPr>
              <a:t></a:t>
            </a:r>
            <a:r>
              <a:rPr lang="fr-FR" dirty="0">
                <a:effectLst/>
                <a:latin typeface="Corbel" panose="020B0503020204020204" pitchFamily="34" charset="0"/>
                <a:ea typeface="Calibri" panose="020F0502020204030204" pitchFamily="34" charset="0"/>
                <a:cs typeface="Times New Roman" panose="02020603050405020304" pitchFamily="18" charset="0"/>
              </a:rPr>
              <a:t>	</a:t>
            </a:r>
            <a:r>
              <a:rPr lang="fr-FR" b="1" dirty="0">
                <a:solidFill>
                  <a:srgbClr val="C00000"/>
                </a:solidFill>
                <a:effectLst/>
                <a:latin typeface="Corbel" panose="020B0503020204020204" pitchFamily="34" charset="0"/>
                <a:ea typeface="Calibri" panose="020F0502020204030204" pitchFamily="34" charset="0"/>
                <a:cs typeface="Times New Roman" panose="02020603050405020304" pitchFamily="18" charset="0"/>
              </a:rPr>
              <a:t>Français I</a:t>
            </a:r>
            <a:br>
              <a:rPr lang="en-US"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grpSp>
        <p:nvGrpSpPr>
          <p:cNvPr id="26" name="Group 25">
            <a:extLst>
              <a:ext uri="{FF2B5EF4-FFF2-40B4-BE49-F238E27FC236}">
                <a16:creationId xmlns:a16="http://schemas.microsoft.com/office/drawing/2014/main" id="{93DC754C-7E09-422D-A8BB-AF632E90DF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tx1"/>
          </a:solidFill>
        </p:grpSpPr>
        <p:sp>
          <p:nvSpPr>
            <p:cNvPr id="27" name="Freeform: Shape 26">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28" name="Freeform: Shape 27">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sp>
        <p:nvSpPr>
          <p:cNvPr id="30" name="Graphic 212">
            <a:extLst>
              <a:ext uri="{FF2B5EF4-FFF2-40B4-BE49-F238E27FC236}">
                <a16:creationId xmlns:a16="http://schemas.microsoft.com/office/drawing/2014/main" id="{4C6598AB-1C17-4D54-951C-A082D94AC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2" name="Graphic 212">
            <a:extLst>
              <a:ext uri="{FF2B5EF4-FFF2-40B4-BE49-F238E27FC236}">
                <a16:creationId xmlns:a16="http://schemas.microsoft.com/office/drawing/2014/main" id="{C83B66D7-137D-4AC1-B172-53D60F08B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8524" y="457812"/>
            <a:ext cx="914565" cy="91456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1">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34" name="Oval 33">
            <a:extLst>
              <a:ext uri="{FF2B5EF4-FFF2-40B4-BE49-F238E27FC236}">
                <a16:creationId xmlns:a16="http://schemas.microsoft.com/office/drawing/2014/main" id="{F6B92503-6984-4D15-8B98-8718709B7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Oval 35">
            <a:extLst>
              <a:ext uri="{FF2B5EF4-FFF2-40B4-BE49-F238E27FC236}">
                <a16:creationId xmlns:a16="http://schemas.microsoft.com/office/drawing/2014/main" id="{08DDF938-524E-4C18-A47D-C00627832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976" y="4946663"/>
            <a:ext cx="319941" cy="319941"/>
          </a:xfrm>
          <a:prstGeom prst="ellipse">
            <a:avLst/>
          </a:prstGeom>
          <a:solidFill>
            <a:schemeClr val="accent3">
              <a:alpha val="2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Text Placeholder 3">
            <a:extLst>
              <a:ext uri="{FF2B5EF4-FFF2-40B4-BE49-F238E27FC236}">
                <a16:creationId xmlns:a16="http://schemas.microsoft.com/office/drawing/2014/main" id="{891D062A-AB0A-41E3-9034-566AA94E7073}"/>
              </a:ext>
            </a:extLst>
          </p:cNvPr>
          <p:cNvSpPr>
            <a:spLocks noGrp="1"/>
          </p:cNvSpPr>
          <p:nvPr>
            <p:ph type="body" sz="half" idx="2"/>
          </p:nvPr>
        </p:nvSpPr>
        <p:spPr>
          <a:xfrm>
            <a:off x="5848332" y="88900"/>
            <a:ext cx="6030912" cy="6769099"/>
          </a:xfrm>
        </p:spPr>
        <p:txBody>
          <a:bodyPr vert="horz" lIns="91440" tIns="45720" rIns="91440" bIns="45720" rtlCol="0">
            <a:normAutofit fontScale="70000" lnSpcReduction="20000"/>
          </a:bodyPr>
          <a:lstStyle/>
          <a:p>
            <a:pPr marL="0" marR="0" indent="457200">
              <a:lnSpc>
                <a:spcPct val="107000"/>
              </a:lnSpc>
              <a:spcBef>
                <a:spcPts val="0"/>
              </a:spcBef>
              <a:spcAft>
                <a:spcPts val="800"/>
              </a:spcAft>
            </a:pPr>
            <a:r>
              <a:rPr lang="en-US" sz="2400" dirty="0">
                <a:effectLst/>
                <a:highlight>
                  <a:srgbClr val="FFFF00"/>
                </a:highlight>
                <a:latin typeface="Corbel" panose="020B0503020204020204" pitchFamily="34" charset="0"/>
                <a:ea typeface="Calibri" panose="020F0502020204030204" pitchFamily="34" charset="0"/>
                <a:cs typeface="Times New Roman" panose="02020603050405020304" pitchFamily="18" charset="0"/>
              </a:rPr>
              <a:t>All students will have a </a:t>
            </a:r>
            <a:r>
              <a:rPr lang="en-US" sz="2400" b="1" u="sng" dirty="0">
                <a:solidFill>
                  <a:srgbClr val="C00000"/>
                </a:solidFill>
                <a:effectLst/>
                <a:highlight>
                  <a:srgbClr val="FFFF00"/>
                </a:highlight>
                <a:latin typeface="Corbel" panose="020B0503020204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WWW.VHLCENTRAL.COM</a:t>
            </a:r>
            <a:r>
              <a:rPr lang="en-US" sz="2400" b="1" u="sng" dirty="0">
                <a:solidFill>
                  <a:srgbClr val="C00000"/>
                </a:solidFill>
                <a:effectLst/>
                <a:highlight>
                  <a:srgbClr val="FFFF00"/>
                </a:highlight>
                <a:latin typeface="Corbel" panose="020B0503020204020204" pitchFamily="34" charset="0"/>
                <a:ea typeface="Calibri" panose="020F0502020204030204" pitchFamily="34" charset="0"/>
                <a:cs typeface="Times New Roman" panose="02020603050405020304" pitchFamily="18" charset="0"/>
              </a:rPr>
              <a:t> </a:t>
            </a:r>
            <a:r>
              <a:rPr lang="en-US" sz="2400" b="1" dirty="0">
                <a:effectLst/>
                <a:highlight>
                  <a:srgbClr val="FFFF00"/>
                </a:highlight>
                <a:latin typeface="Corbel" panose="020B0503020204020204" pitchFamily="34" charset="0"/>
                <a:ea typeface="Calibri" panose="020F0502020204030204" pitchFamily="34" charset="0"/>
                <a:cs typeface="Times New Roman" panose="02020603050405020304" pitchFamily="18" charset="0"/>
              </a:rPr>
              <a:t>account </a:t>
            </a:r>
            <a:r>
              <a:rPr lang="en-US" sz="2400" dirty="0">
                <a:effectLst/>
                <a:highlight>
                  <a:srgbClr val="FFFF00"/>
                </a:highlight>
                <a:latin typeface="Corbel" panose="020B0503020204020204" pitchFamily="34" charset="0"/>
                <a:ea typeface="Calibri" panose="020F0502020204030204" pitchFamily="34" charset="0"/>
                <a:cs typeface="Times New Roman" panose="02020603050405020304" pitchFamily="18" charset="0"/>
              </a:rPr>
              <a:t>where they have a </a:t>
            </a:r>
            <a:r>
              <a:rPr lang="en-US" sz="2400" dirty="0">
                <a:solidFill>
                  <a:srgbClr val="7030A0"/>
                </a:solidFill>
                <a:effectLst/>
                <a:highlight>
                  <a:srgbClr val="FFFF00"/>
                </a:highlight>
                <a:latin typeface="Corbel" panose="020B0503020204020204" pitchFamily="34" charset="0"/>
                <a:ea typeface="Calibri" panose="020F0502020204030204" pitchFamily="34" charset="0"/>
                <a:cs typeface="Times New Roman" panose="02020603050405020304" pitchFamily="18" charset="0"/>
              </a:rPr>
              <a:t>Virtual Textbook, flashcards, tutorials, videos and activities</a:t>
            </a:r>
            <a:r>
              <a:rPr lang="en-US" sz="2400" dirty="0">
                <a:effectLst/>
                <a:highlight>
                  <a:srgbClr val="FFFF00"/>
                </a:highlight>
                <a:latin typeface="Corbel" panose="020B0503020204020204" pitchFamily="34" charset="0"/>
                <a:ea typeface="Calibri" panose="020F0502020204030204" pitchFamily="34" charset="0"/>
                <a:cs typeface="Times New Roman" panose="02020603050405020304" pitchFamily="18" charset="0"/>
              </a:rPr>
              <a:t>. This is an AWESOME resource! Please take advantage of it!</a:t>
            </a:r>
            <a:endParaRPr lang="en-US"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800"/>
              </a:spcAft>
            </a:pPr>
            <a:r>
              <a:rPr lang="en-US" sz="2400" b="1" dirty="0">
                <a:solidFill>
                  <a:srgbClr val="002060"/>
                </a:solidFill>
                <a:effectLst/>
                <a:latin typeface="Corbel" panose="020B0503020204020204" pitchFamily="34" charset="0"/>
                <a:ea typeface="Calibri" panose="020F0502020204030204" pitchFamily="34" charset="0"/>
                <a:cs typeface="Times New Roman" panose="02020603050405020304" pitchFamily="18" charset="0"/>
              </a:rPr>
              <a:t>French 3</a:t>
            </a:r>
            <a:r>
              <a:rPr lang="en-US" sz="2400" dirty="0">
                <a:solidFill>
                  <a:srgbClr val="002060"/>
                </a:solidFill>
                <a:effectLst/>
                <a:latin typeface="Corbel" panose="020B0503020204020204" pitchFamily="34" charset="0"/>
                <a:ea typeface="Calibri" panose="020F0502020204030204" pitchFamily="34" charset="0"/>
                <a:cs typeface="Times New Roman" panose="02020603050405020304" pitchFamily="18" charset="0"/>
              </a:rPr>
              <a:t> </a:t>
            </a:r>
            <a:r>
              <a:rPr lang="en-US" sz="2400" dirty="0">
                <a:effectLst/>
                <a:latin typeface="Corbel" panose="020B0503020204020204" pitchFamily="34" charset="0"/>
                <a:ea typeface="Calibri" panose="020F0502020204030204" pitchFamily="34" charset="0"/>
                <a:cs typeface="Times New Roman" panose="02020603050405020304" pitchFamily="18" charset="0"/>
              </a:rPr>
              <a:t>Students use </a:t>
            </a:r>
            <a:r>
              <a:rPr lang="en-US" sz="2400" b="1" u="sng" dirty="0">
                <a:solidFill>
                  <a:srgbClr val="FFC000"/>
                </a:solidFill>
                <a:effectLst/>
                <a:latin typeface="Corbel" panose="020B0503020204020204" pitchFamily="34" charset="0"/>
                <a:ea typeface="Calibri" panose="020F0502020204030204" pitchFamily="34" charset="0"/>
                <a:cs typeface="Times New Roman" panose="02020603050405020304" pitchFamily="18" charset="0"/>
              </a:rPr>
              <a:t>D’accord 2</a:t>
            </a:r>
            <a:r>
              <a:rPr lang="en-US" sz="2400" b="1" dirty="0">
                <a:solidFill>
                  <a:srgbClr val="FFC000"/>
                </a:solidFill>
                <a:effectLst/>
                <a:latin typeface="Corbel" panose="020B0503020204020204" pitchFamily="34" charset="0"/>
                <a:ea typeface="Calibri" panose="020F0502020204030204" pitchFamily="34" charset="0"/>
                <a:cs typeface="Times New Roman" panose="02020603050405020304" pitchFamily="18" charset="0"/>
              </a:rPr>
              <a:t> (Orange) </a:t>
            </a:r>
            <a:r>
              <a:rPr lang="en-US" sz="2400" b="1" dirty="0">
                <a:effectLst/>
                <a:latin typeface="Corbel" panose="020B0503020204020204" pitchFamily="34" charset="0"/>
                <a:ea typeface="Calibri" panose="020F0502020204030204" pitchFamily="34" charset="0"/>
                <a:cs typeface="Times New Roman" panose="02020603050405020304" pitchFamily="18" charset="0"/>
              </a:rPr>
              <a:t>&amp; </a:t>
            </a:r>
            <a:r>
              <a:rPr lang="en-US" sz="2400" b="1" u="sng" dirty="0">
                <a:solidFill>
                  <a:srgbClr val="002060"/>
                </a:solidFill>
                <a:effectLst/>
                <a:latin typeface="Corbel" panose="020B0503020204020204" pitchFamily="34" charset="0"/>
                <a:ea typeface="Calibri" panose="020F0502020204030204" pitchFamily="34" charset="0"/>
                <a:cs typeface="Times New Roman" panose="02020603050405020304" pitchFamily="18" charset="0"/>
              </a:rPr>
              <a:t>D’accord 3 </a:t>
            </a:r>
            <a:r>
              <a:rPr lang="en-US" sz="2400" b="1" dirty="0">
                <a:solidFill>
                  <a:srgbClr val="002060"/>
                </a:solidFill>
                <a:effectLst/>
                <a:latin typeface="Corbel" panose="020B0503020204020204" pitchFamily="34" charset="0"/>
                <a:ea typeface="Calibri" panose="020F0502020204030204" pitchFamily="34" charset="0"/>
                <a:cs typeface="Times New Roman" panose="02020603050405020304" pitchFamily="18" charset="0"/>
              </a:rPr>
              <a:t>(Blue) </a:t>
            </a:r>
            <a:r>
              <a:rPr lang="en-US" sz="2400" b="1" dirty="0">
                <a:effectLst/>
                <a:latin typeface="Corbel" panose="020B0503020204020204" pitchFamily="34" charset="0"/>
                <a:ea typeface="Calibri" panose="020F0502020204030204" pitchFamily="34" charset="0"/>
                <a:cs typeface="Times New Roman" panose="02020603050405020304" pitchFamily="18" charset="0"/>
              </a:rPr>
              <a:t>Textbooks.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800"/>
              </a:spcAft>
            </a:pPr>
            <a:r>
              <a:rPr lang="en-US" sz="2400" b="1" dirty="0">
                <a:solidFill>
                  <a:srgbClr val="C00000"/>
                </a:solidFill>
                <a:effectLst/>
                <a:latin typeface="Corbel" panose="020B0503020204020204" pitchFamily="34" charset="0"/>
                <a:ea typeface="Calibri" panose="020F0502020204030204" pitchFamily="34" charset="0"/>
                <a:cs typeface="Times New Roman" panose="02020603050405020304" pitchFamily="18" charset="0"/>
              </a:rPr>
              <a:t>French 1</a:t>
            </a:r>
            <a:r>
              <a:rPr lang="en-US" sz="2400" dirty="0">
                <a:solidFill>
                  <a:srgbClr val="C00000"/>
                </a:solidFill>
                <a:effectLst/>
                <a:latin typeface="Corbel" panose="020B0503020204020204" pitchFamily="34" charset="0"/>
                <a:ea typeface="Calibri" panose="020F0502020204030204" pitchFamily="34" charset="0"/>
                <a:cs typeface="Times New Roman" panose="02020603050405020304" pitchFamily="18" charset="0"/>
              </a:rPr>
              <a:t> </a:t>
            </a:r>
            <a:r>
              <a:rPr lang="en-US" sz="2400" dirty="0">
                <a:effectLst/>
                <a:latin typeface="Corbel" panose="020B0503020204020204" pitchFamily="34" charset="0"/>
                <a:ea typeface="Calibri" panose="020F0502020204030204" pitchFamily="34" charset="0"/>
                <a:cs typeface="Times New Roman" panose="02020603050405020304" pitchFamily="18" charset="0"/>
              </a:rPr>
              <a:t>Students use </a:t>
            </a:r>
            <a:r>
              <a:rPr lang="en-US" sz="2400" b="1" u="sng" dirty="0">
                <a:solidFill>
                  <a:srgbClr val="C00000"/>
                </a:solidFill>
                <a:effectLst/>
                <a:latin typeface="Corbel" panose="020B0503020204020204" pitchFamily="34" charset="0"/>
                <a:ea typeface="Calibri" panose="020F0502020204030204" pitchFamily="34" charset="0"/>
                <a:cs typeface="Times New Roman" panose="02020603050405020304" pitchFamily="18" charset="0"/>
              </a:rPr>
              <a:t>D’accord 1</a:t>
            </a:r>
            <a:r>
              <a:rPr lang="en-US" sz="2400" b="1" dirty="0">
                <a:solidFill>
                  <a:srgbClr val="C00000"/>
                </a:solidFill>
                <a:effectLst/>
                <a:latin typeface="Corbel" panose="020B0503020204020204" pitchFamily="34" charset="0"/>
                <a:ea typeface="Calibri" panose="020F0502020204030204" pitchFamily="34" charset="0"/>
                <a:cs typeface="Times New Roman" panose="02020603050405020304" pitchFamily="18" charset="0"/>
              </a:rPr>
              <a:t> (Red) Textbook</a:t>
            </a:r>
            <a:r>
              <a:rPr lang="en-US" sz="2400" dirty="0">
                <a:solidFill>
                  <a:srgbClr val="C00000"/>
                </a:solidFill>
                <a:effectLst/>
                <a:latin typeface="Corbel" panose="020B0503020204020204" pitchFamily="34" charset="0"/>
                <a:ea typeface="Calibri" panose="020F0502020204030204" pitchFamily="34" charset="0"/>
                <a:cs typeface="Times New Roman" panose="02020603050405020304" pitchFamily="18" charset="0"/>
              </a:rPr>
              <a:t>.</a:t>
            </a:r>
            <a:endParaRPr lang="en-US" sz="2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457200">
              <a:lnSpc>
                <a:spcPct val="107000"/>
              </a:lnSpc>
              <a:spcBef>
                <a:spcPts val="0"/>
              </a:spcBef>
              <a:spcAft>
                <a:spcPts val="800"/>
              </a:spcAft>
            </a:pPr>
            <a:r>
              <a:rPr lang="en-US" sz="2400" b="1" dirty="0">
                <a:solidFill>
                  <a:srgbClr val="C00000"/>
                </a:solidFill>
                <a:highlight>
                  <a:srgbClr val="FFFF00"/>
                </a:highlight>
                <a:latin typeface="Arial" panose="020B0604020202020204" pitchFamily="34" charset="0"/>
                <a:ea typeface="Calibri" panose="020F0502020204030204" pitchFamily="34" charset="0"/>
                <a:cs typeface="Arial" panose="020B0604020202020204" pitchFamily="34" charset="0"/>
              </a:rPr>
              <a:t>S</a:t>
            </a:r>
            <a:r>
              <a:rPr lang="en-US" sz="2400" b="1" dirty="0">
                <a:solidFill>
                  <a:srgbClr val="C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tudents need to check their CANVAS French tab first</a:t>
            </a:r>
            <a:r>
              <a:rPr lang="en-US" sz="2400" dirty="0">
                <a:solidFill>
                  <a:srgbClr val="C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 daily in ANNOUCEMENTS for information, resources, and assignments </a:t>
            </a:r>
            <a:r>
              <a:rPr lang="en-US" sz="2400" b="1" dirty="0">
                <a:solidFill>
                  <a:srgbClr val="C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and then (2) their VHL account</a:t>
            </a:r>
            <a:r>
              <a:rPr lang="en-US" sz="2400" dirty="0">
                <a:solidFill>
                  <a:srgbClr val="C0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 if indicated in the Canvas directions. </a:t>
            </a:r>
          </a:p>
          <a:p>
            <a:pPr marL="0" marR="0" indent="457200">
              <a:lnSpc>
                <a:spcPct val="107000"/>
              </a:lnSpc>
              <a:spcBef>
                <a:spcPts val="0"/>
              </a:spcBef>
              <a:spcAft>
                <a:spcPts val="800"/>
              </a:spcAft>
            </a:pPr>
            <a:r>
              <a:rPr lang="en-US" sz="2400" dirty="0">
                <a:solidFill>
                  <a:srgbClr val="FF0000"/>
                </a:solidFill>
                <a:effectLst/>
                <a:highlight>
                  <a:srgbClr val="FFFF00"/>
                </a:highlight>
                <a:latin typeface="Arial" panose="020B0604020202020204" pitchFamily="34" charset="0"/>
                <a:ea typeface="Calibri" panose="020F0502020204030204" pitchFamily="34" charset="0"/>
                <a:cs typeface="Arial" panose="020B0604020202020204" pitchFamily="34" charset="0"/>
              </a:rPr>
              <a:t>Students are responsible for following directions, completing their </a:t>
            </a:r>
            <a:r>
              <a:rPr lang="en-US" sz="2400" b="0" i="0" dirty="0">
                <a:solidFill>
                  <a:srgbClr val="FF0000"/>
                </a:solidFill>
                <a:effectLst/>
                <a:highlight>
                  <a:srgbClr val="FFFF00"/>
                </a:highlight>
                <a:latin typeface="Arial" panose="020B0604020202020204" pitchFamily="34" charset="0"/>
                <a:cs typeface="Arial" panose="020B0604020202020204" pitchFamily="34" charset="0"/>
              </a:rPr>
              <a:t>work &amp; asking any questions. Students are expected to work everyday, STUDY, REVIEW &amp; ASK questions. </a:t>
            </a:r>
          </a:p>
          <a:p>
            <a:pPr marL="0" marR="0" indent="457200">
              <a:lnSpc>
                <a:spcPct val="107000"/>
              </a:lnSpc>
              <a:spcBef>
                <a:spcPts val="0"/>
              </a:spcBef>
              <a:spcAft>
                <a:spcPts val="800"/>
              </a:spcAft>
            </a:pPr>
            <a:r>
              <a:rPr lang="en-US" sz="2400" b="0" i="0" dirty="0">
                <a:solidFill>
                  <a:srgbClr val="FF0000"/>
                </a:solidFill>
                <a:effectLst/>
                <a:highlight>
                  <a:srgbClr val="FFFF00"/>
                </a:highlight>
                <a:latin typeface="Arial" panose="020B0604020202020204" pitchFamily="34" charset="0"/>
                <a:cs typeface="Arial" panose="020B0604020202020204" pitchFamily="34" charset="0"/>
              </a:rPr>
              <a:t>Students must put the TIME &amp; ENERGY into learning a foreign language...unfortunately, I cannot do it for the students. If students are not completing their work, not paying attention, &amp;/or on their phones in class, it will be harder for them to understand the information as they are not doing their part. </a:t>
            </a:r>
          </a:p>
          <a:p>
            <a:pPr marL="0" marR="0" indent="457200">
              <a:lnSpc>
                <a:spcPct val="107000"/>
              </a:lnSpc>
              <a:spcBef>
                <a:spcPts val="0"/>
              </a:spcBef>
              <a:spcAft>
                <a:spcPts val="800"/>
              </a:spcAft>
            </a:pPr>
            <a:endParaRPr lang="en-US" sz="2400" b="0" i="0" dirty="0">
              <a:solidFill>
                <a:srgbClr val="FF0000"/>
              </a:solidFill>
              <a:effectLst/>
              <a:highlight>
                <a:srgbClr val="FFFF00"/>
              </a:highlight>
              <a:latin typeface="Arial" panose="020B0604020202020204" pitchFamily="34" charset="0"/>
              <a:cs typeface="Arial" panose="020B0604020202020204" pitchFamily="34" charset="0"/>
            </a:endParaRPr>
          </a:p>
          <a:p>
            <a:pPr marL="0" marR="0" indent="457200">
              <a:lnSpc>
                <a:spcPct val="107000"/>
              </a:lnSpc>
              <a:spcBef>
                <a:spcPts val="0"/>
              </a:spcBef>
              <a:spcAft>
                <a:spcPts val="800"/>
              </a:spcAft>
            </a:pPr>
            <a:r>
              <a:rPr lang="en-US" sz="2400" b="0" i="0" dirty="0">
                <a:solidFill>
                  <a:srgbClr val="FF0000"/>
                </a:solidFill>
                <a:effectLst/>
                <a:highlight>
                  <a:srgbClr val="FFFF00"/>
                </a:highlight>
                <a:latin typeface="Arial" panose="020B0604020202020204" pitchFamily="34" charset="0"/>
                <a:cs typeface="Arial" panose="020B0604020202020204" pitchFamily="34" charset="0"/>
              </a:rPr>
              <a:t>Stay on target with the classwork as it makes it harder to catch up if students are behind.</a:t>
            </a:r>
            <a:endParaRPr lang="en-US" sz="2400" dirty="0">
              <a:solidFill>
                <a:srgbClr val="FF0000"/>
              </a:solidFill>
              <a:effectLst/>
              <a:highlight>
                <a:srgbClr val="FFFF00"/>
              </a:highlight>
              <a:latin typeface="Arial" panose="020B0604020202020204" pitchFamily="34" charset="0"/>
              <a:ea typeface="Calibri" panose="020F0502020204030204" pitchFamily="34" charset="0"/>
              <a:cs typeface="Arial" panose="020B0604020202020204" pitchFamily="34" charset="0"/>
            </a:endParaRPr>
          </a:p>
          <a:p>
            <a:pPr indent="-228600">
              <a:buFont typeface="Arial" panose="020B0604020202020204" pitchFamily="34" charset="0"/>
              <a:buChar char="•"/>
            </a:pPr>
            <a:endParaRPr lang="en-US" dirty="0"/>
          </a:p>
        </p:txBody>
      </p:sp>
      <p:grpSp>
        <p:nvGrpSpPr>
          <p:cNvPr id="38" name="Graphic 185">
            <a:extLst>
              <a:ext uri="{FF2B5EF4-FFF2-40B4-BE49-F238E27FC236}">
                <a16:creationId xmlns:a16="http://schemas.microsoft.com/office/drawing/2014/main" id="{3773FAF5-C452-4455-9411-D6AF5EBD4CA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581034" y="5750136"/>
            <a:ext cx="1054466" cy="469689"/>
            <a:chOff x="9841624" y="4115729"/>
            <a:chExt cx="602169" cy="268223"/>
          </a:xfrm>
          <a:solidFill>
            <a:schemeClr val="tx1"/>
          </a:solidFill>
        </p:grpSpPr>
        <p:sp>
          <p:nvSpPr>
            <p:cNvPr id="39" name="Freeform: Shape 38">
              <a:extLst>
                <a:ext uri="{FF2B5EF4-FFF2-40B4-BE49-F238E27FC236}">
                  <a16:creationId xmlns:a16="http://schemas.microsoft.com/office/drawing/2014/main" id="{1ECA0D96-F63C-4F7B-BE16-0F3FE76D7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74F83A81-0546-400A-918A-90C9C48B81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9741F692-A5B6-4215-86D9-B1FD4FF2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CC0876CB-9C60-4580-8FED-CD64EC766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A879B3B7-48DB-4D3A-BB33-02766EAD3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184750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FACD7F-AB3F-4B39-8F09-9D8EB51C5AFE}"/>
              </a:ext>
            </a:extLst>
          </p:cNvPr>
          <p:cNvSpPr>
            <a:spLocks noGrp="1"/>
          </p:cNvSpPr>
          <p:nvPr>
            <p:ph sz="half" idx="1"/>
          </p:nvPr>
        </p:nvSpPr>
        <p:spPr>
          <a:xfrm>
            <a:off x="396815" y="1759790"/>
            <a:ext cx="5622985" cy="4902768"/>
          </a:xfrm>
        </p:spPr>
        <p:txBody>
          <a:bodyPr>
            <a:normAutofit fontScale="85000" lnSpcReduction="20000"/>
          </a:bodyPr>
          <a:lstStyle/>
          <a:p>
            <a:pPr marL="0" marR="0" indent="0">
              <a:lnSpc>
                <a:spcPct val="107000"/>
              </a:lnSpc>
              <a:spcBef>
                <a:spcPts val="0"/>
              </a:spcBef>
              <a:spcAft>
                <a:spcPts val="800"/>
              </a:spcAft>
              <a:buNone/>
            </a:pPr>
            <a:r>
              <a:rPr lang="en-US" sz="2600" b="1" u="sng" dirty="0">
                <a:solidFill>
                  <a:srgbClr val="002060"/>
                </a:solidFill>
                <a:effectLst/>
                <a:latin typeface="Corbel" panose="020B0503020204020204" pitchFamily="34" charset="0"/>
                <a:ea typeface="Calibri" panose="020F0502020204030204" pitchFamily="34" charset="0"/>
                <a:cs typeface="Times New Roman" panose="02020603050405020304" pitchFamily="18" charset="0"/>
              </a:rPr>
              <a:t>Helpful supplies</a:t>
            </a:r>
            <a:r>
              <a:rPr lang="en-US" sz="2600" dirty="0">
                <a:solidFill>
                  <a:srgbClr val="002060"/>
                </a:solidFill>
                <a:effectLst/>
                <a:latin typeface="Corbel" panose="020B0503020204020204" pitchFamily="34" charset="0"/>
                <a:ea typeface="Calibri" panose="020F0502020204030204" pitchFamily="34" charset="0"/>
                <a:cs typeface="Times New Roman" panose="02020603050405020304" pitchFamily="18" charset="0"/>
              </a:rPr>
              <a:t>:</a:t>
            </a:r>
            <a:endParaRPr lang="en-US" sz="2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600" b="1" dirty="0">
                <a:solidFill>
                  <a:srgbClr val="002060"/>
                </a:solidFill>
                <a:effectLst/>
                <a:latin typeface="Corbel" panose="020B0503020204020204" pitchFamily="34" charset="0"/>
                <a:ea typeface="Calibri" panose="020F0502020204030204" pitchFamily="34" charset="0"/>
                <a:cs typeface="Times New Roman" panose="02020603050405020304" pitchFamily="18" charset="0"/>
              </a:rPr>
              <a:t>MASKS </a:t>
            </a:r>
            <a:endParaRPr lang="en-US" sz="2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600" b="1" dirty="0">
                <a:solidFill>
                  <a:srgbClr val="002060"/>
                </a:solidFill>
                <a:effectLst/>
                <a:latin typeface="Corbel" panose="020B0503020204020204" pitchFamily="34" charset="0"/>
                <a:ea typeface="Calibri" panose="020F0502020204030204" pitchFamily="34" charset="0"/>
                <a:cs typeface="Times New Roman" panose="02020603050405020304" pitchFamily="18" charset="0"/>
              </a:rPr>
              <a:t>Binder</a:t>
            </a:r>
            <a:r>
              <a:rPr lang="en-US" sz="2600" dirty="0">
                <a:solidFill>
                  <a:srgbClr val="002060"/>
                </a:solidFill>
                <a:effectLst/>
                <a:latin typeface="Corbel" panose="020B0503020204020204" pitchFamily="34" charset="0"/>
                <a:ea typeface="Calibri" panose="020F0502020204030204" pitchFamily="34" charset="0"/>
                <a:cs typeface="Times New Roman" panose="02020603050405020304" pitchFamily="18" charset="0"/>
              </a:rPr>
              <a:t> with sections/Notebook</a:t>
            </a:r>
            <a:endParaRPr lang="en-US" sz="2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600" b="1" dirty="0">
                <a:solidFill>
                  <a:srgbClr val="002060"/>
                </a:solidFill>
                <a:effectLst/>
                <a:latin typeface="Corbel" panose="020B0503020204020204" pitchFamily="34" charset="0"/>
                <a:ea typeface="Calibri" panose="020F0502020204030204" pitchFamily="34" charset="0"/>
                <a:cs typeface="Times New Roman" panose="02020603050405020304" pitchFamily="18" charset="0"/>
              </a:rPr>
              <a:t>Earphones/Earbuds </a:t>
            </a:r>
            <a:r>
              <a:rPr lang="en-US" sz="2600" dirty="0">
                <a:solidFill>
                  <a:srgbClr val="002060"/>
                </a:solidFill>
                <a:effectLst/>
                <a:latin typeface="Corbel" panose="020B0503020204020204" pitchFamily="34" charset="0"/>
                <a:ea typeface="Calibri" panose="020F0502020204030204" pitchFamily="34" charset="0"/>
                <a:cs typeface="Times New Roman" panose="02020603050405020304" pitchFamily="18" charset="0"/>
              </a:rPr>
              <a:t>that work with Laptops</a:t>
            </a:r>
            <a:endParaRPr lang="en-US" sz="2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600" dirty="0">
                <a:solidFill>
                  <a:srgbClr val="002060"/>
                </a:solidFill>
                <a:effectLst/>
                <a:latin typeface="Corbel" panose="020B0503020204020204" pitchFamily="34" charset="0"/>
                <a:ea typeface="Calibri" panose="020F0502020204030204" pitchFamily="34" charset="0"/>
                <a:cs typeface="Times New Roman" panose="02020603050405020304" pitchFamily="18" charset="0"/>
              </a:rPr>
              <a:t>Notecards/Index cards (may be cut smaller)</a:t>
            </a:r>
            <a:endParaRPr lang="en-US" sz="2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600" dirty="0">
                <a:solidFill>
                  <a:srgbClr val="002060"/>
                </a:solidFill>
                <a:effectLst/>
                <a:latin typeface="Corbel" panose="020B0503020204020204" pitchFamily="34" charset="0"/>
                <a:ea typeface="Calibri" panose="020F0502020204030204" pitchFamily="34" charset="0"/>
                <a:cs typeface="Times New Roman" panose="02020603050405020304" pitchFamily="18" charset="0"/>
              </a:rPr>
              <a:t>Paper</a:t>
            </a:r>
            <a:endParaRPr lang="en-US" sz="2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600" dirty="0">
                <a:solidFill>
                  <a:srgbClr val="002060"/>
                </a:solidFill>
                <a:effectLst/>
                <a:latin typeface="Corbel" panose="020B0503020204020204" pitchFamily="34" charset="0"/>
                <a:ea typeface="Calibri" panose="020F0502020204030204" pitchFamily="34" charset="0"/>
                <a:cs typeface="Times New Roman" panose="02020603050405020304" pitchFamily="18" charset="0"/>
              </a:rPr>
              <a:t>Pencils/Pens/Markers</a:t>
            </a:r>
            <a:endParaRPr lang="en-US" sz="2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600" dirty="0">
                <a:solidFill>
                  <a:srgbClr val="002060"/>
                </a:solidFill>
                <a:effectLst/>
                <a:latin typeface="Corbel" panose="020B0503020204020204" pitchFamily="34" charset="0"/>
                <a:ea typeface="Calibri" panose="020F0502020204030204" pitchFamily="34" charset="0"/>
                <a:cs typeface="Times New Roman" panose="02020603050405020304" pitchFamily="18" charset="0"/>
              </a:rPr>
              <a:t>Page Protectors (if your papers/hand-outs tear easily)</a:t>
            </a:r>
          </a:p>
          <a:p>
            <a:pPr marL="0" marR="0" lvl="0" indent="0">
              <a:lnSpc>
                <a:spcPct val="107000"/>
              </a:lnSpc>
              <a:spcBef>
                <a:spcPts val="0"/>
              </a:spcBef>
              <a:spcAft>
                <a:spcPts val="0"/>
              </a:spcAft>
              <a:buNone/>
            </a:pPr>
            <a:r>
              <a:rPr lang="en-US" sz="2600" dirty="0">
                <a:solidFill>
                  <a:srgbClr val="002060"/>
                </a:solidFill>
                <a:latin typeface="Corbel" panose="020B0503020204020204" pitchFamily="34" charset="0"/>
                <a:ea typeface="Calibri" panose="020F0502020204030204" pitchFamily="34" charset="0"/>
                <a:cs typeface="Times New Roman" panose="02020603050405020304" pitchFamily="18" charset="0"/>
              </a:rPr>
              <a:t>Come to class prepared to succeed! </a:t>
            </a:r>
            <a:r>
              <a:rPr lang="en-US" sz="2600" dirty="0">
                <a:solidFill>
                  <a:srgbClr val="002060"/>
                </a:solidFill>
                <a:latin typeface="Corbel" panose="020B050302020402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26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0"/>
              </a:spcAft>
              <a:buNone/>
            </a:pP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R="0" indent="0">
              <a:lnSpc>
                <a:spcPct val="107000"/>
              </a:lnSpc>
              <a:spcBef>
                <a:spcPts val="0"/>
              </a:spcBef>
              <a:spcAft>
                <a:spcPts val="800"/>
              </a:spcAft>
              <a:buNone/>
            </a:pPr>
            <a:r>
              <a:rPr lang="en-US" sz="3500" b="1" dirty="0">
                <a:solidFill>
                  <a:srgbClr val="C00000"/>
                </a:solidFill>
                <a:effectLst/>
                <a:latin typeface="Corbel" panose="020B0503020204020204" pitchFamily="34" charset="0"/>
                <a:ea typeface="Calibri" panose="020F0502020204030204" pitchFamily="34" charset="0"/>
                <a:cs typeface="Times New Roman" panose="02020603050405020304" pitchFamily="18" charset="0"/>
              </a:rPr>
              <a:t>Donations </a:t>
            </a:r>
            <a:r>
              <a:rPr lang="en-US" sz="3500" dirty="0">
                <a:solidFill>
                  <a:srgbClr val="C00000"/>
                </a:solidFill>
                <a:effectLst/>
                <a:latin typeface="Corbel" panose="020B0503020204020204" pitchFamily="34" charset="0"/>
                <a:ea typeface="Calibri" panose="020F0502020204030204" pitchFamily="34" charset="0"/>
                <a:cs typeface="Times New Roman" panose="02020603050405020304" pitchFamily="18" charset="0"/>
              </a:rPr>
              <a:t>of Hand Sanitizer, Wipes and Paper Towels are GREATLY appreciated!</a:t>
            </a:r>
            <a:endParaRPr lang="en-US" sz="35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E4A2680B-BD6A-4EA5-B712-C524599CC6BB}"/>
              </a:ext>
            </a:extLst>
          </p:cNvPr>
          <p:cNvSpPr>
            <a:spLocks noGrp="1"/>
          </p:cNvSpPr>
          <p:nvPr>
            <p:ph sz="half" idx="2"/>
          </p:nvPr>
        </p:nvSpPr>
        <p:spPr>
          <a:xfrm>
            <a:off x="6172199" y="1639019"/>
            <a:ext cx="5870275" cy="5023538"/>
          </a:xfrm>
        </p:spPr>
        <p:txBody>
          <a:bodyPr>
            <a:normAutofit fontScale="85000" lnSpcReduction="20000"/>
          </a:bodyPr>
          <a:lstStyle/>
          <a:p>
            <a:pPr marR="0" indent="0">
              <a:lnSpc>
                <a:spcPct val="107000"/>
              </a:lnSpc>
              <a:spcBef>
                <a:spcPts val="0"/>
              </a:spcBef>
              <a:spcAft>
                <a:spcPts val="0"/>
              </a:spcAft>
              <a:buNone/>
            </a:pPr>
            <a:r>
              <a:rPr lang="fr-FR" sz="2200" b="1" u="sng" dirty="0">
                <a:solidFill>
                  <a:srgbClr val="002060"/>
                </a:solidFill>
                <a:effectLst/>
                <a:latin typeface="Corbel" panose="020B0503020204020204" pitchFamily="34" charset="0"/>
                <a:ea typeface="Calibri" panose="020F0502020204030204" pitchFamily="34" charset="0"/>
                <a:cs typeface="Times New Roman" panose="02020603050405020304" pitchFamily="18" charset="0"/>
              </a:rPr>
              <a:t>4 </a:t>
            </a:r>
            <a:r>
              <a:rPr lang="fr-FR" sz="2200" b="1" u="sng" dirty="0" err="1">
                <a:solidFill>
                  <a:srgbClr val="002060"/>
                </a:solidFill>
                <a:effectLst/>
                <a:latin typeface="Corbel" panose="020B0503020204020204" pitchFamily="34" charset="0"/>
                <a:ea typeface="Calibri" panose="020F0502020204030204" pitchFamily="34" charset="0"/>
                <a:cs typeface="Times New Roman" panose="02020603050405020304" pitchFamily="18" charset="0"/>
              </a:rPr>
              <a:t>Year</a:t>
            </a:r>
            <a:r>
              <a:rPr lang="fr-FR" sz="2200" b="1" u="sng" dirty="0">
                <a:solidFill>
                  <a:srgbClr val="002060"/>
                </a:solidFill>
                <a:effectLst/>
                <a:latin typeface="Corbel" panose="020B0503020204020204" pitchFamily="34" charset="0"/>
                <a:ea typeface="Calibri" panose="020F0502020204030204" pitchFamily="34" charset="0"/>
                <a:cs typeface="Times New Roman" panose="02020603050405020304" pitchFamily="18" charset="0"/>
              </a:rPr>
              <a:t> </a:t>
            </a:r>
            <a:r>
              <a:rPr lang="fr-FR" sz="2200" b="1" u="sng" dirty="0" err="1">
                <a:solidFill>
                  <a:srgbClr val="002060"/>
                </a:solidFill>
                <a:effectLst/>
                <a:latin typeface="Corbel" panose="020B0503020204020204" pitchFamily="34" charset="0"/>
                <a:ea typeface="Calibri" panose="020F0502020204030204" pitchFamily="34" charset="0"/>
                <a:cs typeface="Times New Roman" panose="02020603050405020304" pitchFamily="18" charset="0"/>
              </a:rPr>
              <a:t>Colleges</a:t>
            </a:r>
            <a:r>
              <a:rPr lang="fr-FR" sz="2200" b="1" u="sng" dirty="0">
                <a:solidFill>
                  <a:srgbClr val="002060"/>
                </a:solidFill>
                <a:effectLst/>
                <a:latin typeface="Corbel" panose="020B0503020204020204" pitchFamily="34" charset="0"/>
                <a:ea typeface="Calibri" panose="020F0502020204030204" pitchFamily="34" charset="0"/>
                <a:cs typeface="Times New Roman" panose="02020603050405020304" pitchFamily="18" charset="0"/>
              </a:rPr>
              <a:t>/GPA:</a:t>
            </a:r>
            <a:endPar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20000"/>
              </a:lnSpc>
              <a:spcBef>
                <a:spcPts val="0"/>
              </a:spcBef>
            </a:pPr>
            <a:r>
              <a:rPr lang="en-US" sz="2200" dirty="0">
                <a:solidFill>
                  <a:srgbClr val="002060"/>
                </a:solidFill>
                <a:effectLst/>
                <a:latin typeface="Corbel" panose="020B0503020204020204" pitchFamily="34" charset="0"/>
                <a:ea typeface="Calibri" panose="020F0502020204030204" pitchFamily="34" charset="0"/>
                <a:cs typeface="Times New Roman" panose="02020603050405020304" pitchFamily="18" charset="0"/>
              </a:rPr>
              <a:t>If you are planning on going</a:t>
            </a:r>
          </a:p>
          <a:p>
            <a:pPr marR="0" indent="0">
              <a:lnSpc>
                <a:spcPct val="120000"/>
              </a:lnSpc>
              <a:spcBef>
                <a:spcPts val="0"/>
              </a:spcBef>
              <a:buNone/>
            </a:pPr>
            <a:r>
              <a:rPr lang="en-US" sz="2200" dirty="0">
                <a:solidFill>
                  <a:srgbClr val="002060"/>
                </a:solidFill>
                <a:effectLst/>
                <a:latin typeface="Corbel" panose="020B0503020204020204" pitchFamily="34" charset="0"/>
                <a:ea typeface="Calibri" panose="020F0502020204030204" pitchFamily="34" charset="0"/>
                <a:cs typeface="Times New Roman" panose="02020603050405020304" pitchFamily="18" charset="0"/>
              </a:rPr>
              <a:t> to a 4-Year College or aspiring to receive </a:t>
            </a:r>
          </a:p>
          <a:p>
            <a:pPr marR="0" indent="0">
              <a:lnSpc>
                <a:spcPct val="120000"/>
              </a:lnSpc>
              <a:spcBef>
                <a:spcPts val="0"/>
              </a:spcBef>
              <a:buNone/>
            </a:pPr>
            <a:r>
              <a:rPr lang="en-US" sz="2200" dirty="0">
                <a:solidFill>
                  <a:srgbClr val="002060"/>
                </a:solidFill>
                <a:effectLst/>
                <a:latin typeface="Corbel" panose="020B0503020204020204" pitchFamily="34" charset="0"/>
                <a:ea typeface="Calibri" panose="020F0502020204030204" pitchFamily="34" charset="0"/>
                <a:cs typeface="Times New Roman" panose="02020603050405020304" pitchFamily="18" charset="0"/>
              </a:rPr>
              <a:t>the HOPE Scholarship (or any other scholarship) then any Foreign Language course Grade counts toward your GPA. It is very important to do your best in any FL class.</a:t>
            </a:r>
            <a:endPar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20000"/>
              </a:lnSpc>
              <a:spcBef>
                <a:spcPts val="0"/>
              </a:spcBef>
            </a:pPr>
            <a:r>
              <a:rPr lang="en-US" sz="2200" dirty="0">
                <a:solidFill>
                  <a:srgbClr val="002060"/>
                </a:solidFill>
                <a:effectLst/>
                <a:latin typeface="Corbel" panose="020B0503020204020204" pitchFamily="34" charset="0"/>
                <a:ea typeface="Calibri" panose="020F0502020204030204" pitchFamily="34" charset="0"/>
                <a:cs typeface="Times New Roman" panose="02020603050405020304" pitchFamily="18" charset="0"/>
              </a:rPr>
              <a:t>You need at LEAST 2 Levels of the SAME Foreign</a:t>
            </a:r>
          </a:p>
          <a:p>
            <a:pPr marR="0" indent="0">
              <a:lnSpc>
                <a:spcPct val="120000"/>
              </a:lnSpc>
              <a:spcBef>
                <a:spcPts val="0"/>
              </a:spcBef>
              <a:buNone/>
            </a:pPr>
            <a:r>
              <a:rPr lang="en-US" sz="2200" dirty="0">
                <a:solidFill>
                  <a:srgbClr val="002060"/>
                </a:solidFill>
                <a:effectLst/>
                <a:latin typeface="Corbel" panose="020B0503020204020204" pitchFamily="34" charset="0"/>
                <a:ea typeface="Calibri" panose="020F0502020204030204" pitchFamily="34" charset="0"/>
                <a:cs typeface="Times New Roman" panose="02020603050405020304" pitchFamily="18" charset="0"/>
              </a:rPr>
              <a:t>Language to be eligible to apply to a 4-year college. If you are hoping for a scholarship or even if it is a competitive college to get into, then colleges prefer to see students taking as many levels of the same foreign language as possible. It is possible to take multiple foreign languages here at EPHS, but please remember you must have at LEAST 2 Levels</a:t>
            </a:r>
          </a:p>
          <a:p>
            <a:pPr marR="0" indent="0">
              <a:lnSpc>
                <a:spcPct val="120000"/>
              </a:lnSpc>
              <a:spcBef>
                <a:spcPts val="0"/>
              </a:spcBef>
              <a:buNone/>
            </a:pPr>
            <a:r>
              <a:rPr lang="en-US" sz="2200" dirty="0">
                <a:solidFill>
                  <a:srgbClr val="002060"/>
                </a:solidFill>
                <a:effectLst/>
                <a:latin typeface="Corbel" panose="020B0503020204020204" pitchFamily="34" charset="0"/>
                <a:ea typeface="Calibri" panose="020F0502020204030204" pitchFamily="34" charset="0"/>
                <a:cs typeface="Times New Roman" panose="02020603050405020304" pitchFamily="18" charset="0"/>
              </a:rPr>
              <a:t> of the SAME Foreign Language.</a:t>
            </a:r>
            <a:endParaRPr lang="en-US" sz="22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grpSp>
        <p:nvGrpSpPr>
          <p:cNvPr id="5" name="Group 4">
            <a:extLst>
              <a:ext uri="{FF2B5EF4-FFF2-40B4-BE49-F238E27FC236}">
                <a16:creationId xmlns:a16="http://schemas.microsoft.com/office/drawing/2014/main" id="{3CB5CC38-6DBD-43E6-A062-F24830714F40}"/>
              </a:ext>
            </a:extLst>
          </p:cNvPr>
          <p:cNvGrpSpPr/>
          <p:nvPr/>
        </p:nvGrpSpPr>
        <p:grpSpPr>
          <a:xfrm>
            <a:off x="3081338" y="195442"/>
            <a:ext cx="2009775" cy="2257425"/>
            <a:chOff x="0" y="19050"/>
            <a:chExt cx="3905250" cy="4401185"/>
          </a:xfrm>
        </p:grpSpPr>
        <p:pic>
          <p:nvPicPr>
            <p:cNvPr id="6" name="Picture 5">
              <a:extLst>
                <a:ext uri="{FF2B5EF4-FFF2-40B4-BE49-F238E27FC236}">
                  <a16:creationId xmlns:a16="http://schemas.microsoft.com/office/drawing/2014/main" id="{46D467C9-BA27-4B43-B570-552167DA3A3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467"/>
            <a:stretch/>
          </p:blipFill>
          <p:spPr>
            <a:xfrm>
              <a:off x="0" y="19050"/>
              <a:ext cx="3905250" cy="4057650"/>
            </a:xfrm>
            <a:prstGeom prst="rect">
              <a:avLst/>
            </a:prstGeom>
          </p:spPr>
        </p:pic>
        <p:sp>
          <p:nvSpPr>
            <p:cNvPr id="7" name="Text Box 5">
              <a:extLst>
                <a:ext uri="{FF2B5EF4-FFF2-40B4-BE49-F238E27FC236}">
                  <a16:creationId xmlns:a16="http://schemas.microsoft.com/office/drawing/2014/main" id="{2B9B27B6-E866-4C8B-9E06-C5355A645100}"/>
                </a:ext>
              </a:extLst>
            </p:cNvPr>
            <p:cNvSpPr txBox="1"/>
            <p:nvPr/>
          </p:nvSpPr>
          <p:spPr>
            <a:xfrm>
              <a:off x="0" y="4076700"/>
              <a:ext cx="3905250" cy="343535"/>
            </a:xfrm>
            <a:prstGeom prst="rect">
              <a:avLst/>
            </a:prstGeom>
            <a:solidFill>
              <a:prstClr val="white"/>
            </a:solid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8" name="Picture 7">
            <a:extLst>
              <a:ext uri="{FF2B5EF4-FFF2-40B4-BE49-F238E27FC236}">
                <a16:creationId xmlns:a16="http://schemas.microsoft.com/office/drawing/2014/main" id="{D9F6F649-87EA-4E0A-9D57-3D4B36BAA4B0}"/>
              </a:ext>
            </a:extLst>
          </p:cNvPr>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879" r="11140" b="3348"/>
          <a:stretch/>
        </p:blipFill>
        <p:spPr bwMode="auto">
          <a:xfrm>
            <a:off x="9744075" y="-610"/>
            <a:ext cx="2447925" cy="23653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39210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F98F79A4-A6C7-4101-B1E9-27E05CB7CF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2" name="Title 1">
            <a:extLst>
              <a:ext uri="{FF2B5EF4-FFF2-40B4-BE49-F238E27FC236}">
                <a16:creationId xmlns:a16="http://schemas.microsoft.com/office/drawing/2014/main" id="{F70AC2AA-7A59-4C42-AB92-2B94D86B3057}"/>
              </a:ext>
            </a:extLst>
          </p:cNvPr>
          <p:cNvSpPr>
            <a:spLocks noGrp="1"/>
          </p:cNvSpPr>
          <p:nvPr>
            <p:ph type="title"/>
          </p:nvPr>
        </p:nvSpPr>
        <p:spPr>
          <a:xfrm>
            <a:off x="1677035" y="701904"/>
            <a:ext cx="3863749" cy="1740966"/>
          </a:xfrm>
        </p:spPr>
        <p:txBody>
          <a:bodyPr anchor="b">
            <a:normAutofit fontScale="90000"/>
          </a:bodyPr>
          <a:lstStyle/>
          <a:p>
            <a:pPr algn="ctr"/>
            <a:br>
              <a:rPr lang="en-US" b="1" u="sng" dirty="0">
                <a:effectLst/>
                <a:latin typeface="Corbel" panose="020B0503020204020204" pitchFamily="34" charset="0"/>
                <a:ea typeface="Calibri" panose="020F0502020204030204" pitchFamily="34" charset="0"/>
                <a:cs typeface="Times New Roman" panose="02020603050405020304" pitchFamily="18" charset="0"/>
              </a:rPr>
            </a:br>
            <a:r>
              <a:rPr lang="en-US" b="1" u="sng" dirty="0">
                <a:solidFill>
                  <a:schemeClr val="accent2">
                    <a:lumMod val="50000"/>
                  </a:schemeClr>
                </a:solidFill>
                <a:effectLst/>
                <a:latin typeface="Corbel" panose="020B0503020204020204" pitchFamily="34" charset="0"/>
                <a:ea typeface="Calibri" panose="020F0502020204030204" pitchFamily="34" charset="0"/>
                <a:cs typeface="Times New Roman" panose="02020603050405020304" pitchFamily="18" charset="0"/>
              </a:rPr>
              <a:t>Teacher Expectations</a:t>
            </a:r>
            <a:br>
              <a:rPr lang="en-US" sz="2800" dirty="0">
                <a:effectLst/>
                <a:latin typeface="Calibri" panose="020F0502020204030204" pitchFamily="34" charset="0"/>
                <a:ea typeface="Calibri" panose="020F0502020204030204" pitchFamily="34" charset="0"/>
                <a:cs typeface="Times New Roman" panose="02020603050405020304" pitchFamily="18" charset="0"/>
              </a:rPr>
            </a:br>
            <a:endParaRPr lang="en-US" sz="2800" dirty="0"/>
          </a:p>
        </p:txBody>
      </p:sp>
      <p:sp>
        <p:nvSpPr>
          <p:cNvPr id="17" name="Freeform: Shape 16">
            <a:extLst>
              <a:ext uri="{FF2B5EF4-FFF2-40B4-BE49-F238E27FC236}">
                <a16:creationId xmlns:a16="http://schemas.microsoft.com/office/drawing/2014/main" id="{79AFCB35-9C04-4524-A0B1-57FF6865D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2656"/>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19" name="Freeform: Shape 18">
            <a:extLst>
              <a:ext uri="{FF2B5EF4-FFF2-40B4-BE49-F238E27FC236}">
                <a16:creationId xmlns:a16="http://schemas.microsoft.com/office/drawing/2014/main" id="{D11AD2AD-0BA0-4DD3-8EEA-84686A0E7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2391"/>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solidFill>
            <a:schemeClr val="tx1"/>
          </a:solidFill>
          <a:ln w="9525" cap="flat">
            <a:noFill/>
            <a:prstDash val="solid"/>
            <a:miter/>
          </a:ln>
        </p:spPr>
        <p:txBody>
          <a:bodyPr wrap="square" rtlCol="0" anchor="ctr">
            <a:noAutofit/>
          </a:bodyPr>
          <a:lstStyle/>
          <a:p>
            <a:endParaRPr lang="en-US"/>
          </a:p>
        </p:txBody>
      </p:sp>
      <p:sp>
        <p:nvSpPr>
          <p:cNvPr id="3" name="Content Placeholder 2">
            <a:extLst>
              <a:ext uri="{FF2B5EF4-FFF2-40B4-BE49-F238E27FC236}">
                <a16:creationId xmlns:a16="http://schemas.microsoft.com/office/drawing/2014/main" id="{68AB15B2-C2F8-4D06-9113-64D11A36F0E1}"/>
              </a:ext>
            </a:extLst>
          </p:cNvPr>
          <p:cNvSpPr>
            <a:spLocks noGrp="1"/>
          </p:cNvSpPr>
          <p:nvPr>
            <p:ph idx="1"/>
          </p:nvPr>
        </p:nvSpPr>
        <p:spPr>
          <a:xfrm>
            <a:off x="467466" y="2587714"/>
            <a:ext cx="5486400" cy="4044463"/>
          </a:xfrm>
        </p:spPr>
        <p:txBody>
          <a:bodyPr>
            <a:normAutofit fontScale="92500"/>
          </a:bodyPr>
          <a:lstStyle/>
          <a:p>
            <a:pPr marL="342900" marR="0" lvl="0" indent="-342900">
              <a:spcBef>
                <a:spcPts val="0"/>
              </a:spcBef>
              <a:buFont typeface="+mj-lt"/>
              <a:buAutoNum type="arabicPeriod"/>
            </a:pPr>
            <a:r>
              <a:rPr lang="en-US" sz="2400" dirty="0">
                <a:solidFill>
                  <a:srgbClr val="002060"/>
                </a:solidFill>
                <a:effectLst/>
                <a:latin typeface="Corbel" panose="020B0503020204020204" pitchFamily="34" charset="0"/>
                <a:ea typeface="Calibri" panose="020F0502020204030204" pitchFamily="34" charset="0"/>
                <a:cs typeface="Times New Roman" panose="02020603050405020304" pitchFamily="18" charset="0"/>
              </a:rPr>
              <a:t>Students are expected to be </a:t>
            </a:r>
            <a:r>
              <a:rPr lang="en-US" sz="2400" b="1" dirty="0">
                <a:solidFill>
                  <a:srgbClr val="002060"/>
                </a:solidFill>
                <a:effectLst/>
                <a:latin typeface="Corbel" panose="020B0503020204020204" pitchFamily="34" charset="0"/>
                <a:ea typeface="Calibri" panose="020F0502020204030204" pitchFamily="34" charset="0"/>
                <a:cs typeface="Times New Roman" panose="02020603050405020304" pitchFamily="18" charset="0"/>
              </a:rPr>
              <a:t>RESPECTFUL </a:t>
            </a:r>
            <a:r>
              <a:rPr lang="en-US" sz="2400" dirty="0">
                <a:solidFill>
                  <a:srgbClr val="002060"/>
                </a:solidFill>
                <a:effectLst/>
                <a:latin typeface="Corbel" panose="020B0503020204020204" pitchFamily="34" charset="0"/>
                <a:ea typeface="Calibri" panose="020F0502020204030204" pitchFamily="34" charset="0"/>
                <a:cs typeface="Times New Roman" panose="02020603050405020304" pitchFamily="18" charset="0"/>
              </a:rPr>
              <a:t>(speak kindly, follow directions the first time, stay on task, maintain Academic Honesty, be on time to class, etc.).</a:t>
            </a:r>
            <a:endParaRPr lang="en-US"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buFont typeface="+mj-lt"/>
              <a:buAutoNum type="arabicPeriod"/>
            </a:pPr>
            <a:r>
              <a:rPr lang="en-US" sz="2400" dirty="0">
                <a:solidFill>
                  <a:srgbClr val="002060"/>
                </a:solidFill>
                <a:effectLst/>
                <a:latin typeface="Corbel" panose="020B0503020204020204" pitchFamily="34" charset="0"/>
                <a:ea typeface="Calibri" panose="020F0502020204030204" pitchFamily="34" charset="0"/>
                <a:cs typeface="Times New Roman" panose="02020603050405020304" pitchFamily="18" charset="0"/>
              </a:rPr>
              <a:t>Students are expected to </a:t>
            </a:r>
            <a:r>
              <a:rPr lang="en-US" sz="2400" b="1" dirty="0">
                <a:solidFill>
                  <a:srgbClr val="002060"/>
                </a:solidFill>
                <a:effectLst/>
                <a:latin typeface="Corbel" panose="020B0503020204020204" pitchFamily="34" charset="0"/>
                <a:ea typeface="Calibri" panose="020F0502020204030204" pitchFamily="34" charset="0"/>
                <a:cs typeface="Times New Roman" panose="02020603050405020304" pitchFamily="18" charset="0"/>
              </a:rPr>
              <a:t>be responsible for their LEARNING</a:t>
            </a:r>
            <a:r>
              <a:rPr lang="en-US" sz="2400" dirty="0">
                <a:solidFill>
                  <a:srgbClr val="002060"/>
                </a:solidFill>
                <a:effectLst/>
                <a:latin typeface="Corbel" panose="020B0503020204020204" pitchFamily="34" charset="0"/>
                <a:ea typeface="Calibri" panose="020F0502020204030204" pitchFamily="34" charset="0"/>
                <a:cs typeface="Times New Roman" panose="02020603050405020304" pitchFamily="18" charset="0"/>
              </a:rPr>
              <a:t>. No one can do the learning for someone else. Students are expected to put in the energy to receive the results they desire. </a:t>
            </a:r>
            <a:endParaRPr lang="en-US"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buFont typeface="+mj-lt"/>
              <a:buAutoNum type="arabicPeriod"/>
            </a:pPr>
            <a:r>
              <a:rPr lang="en-US" sz="2400" b="1" dirty="0">
                <a:solidFill>
                  <a:srgbClr val="002060"/>
                </a:solidFill>
                <a:effectLst/>
                <a:latin typeface="Corbel" panose="020B0503020204020204" pitchFamily="34" charset="0"/>
                <a:ea typeface="Calibri" panose="020F0502020204030204" pitchFamily="34" charset="0"/>
                <a:cs typeface="Times New Roman" panose="02020603050405020304" pitchFamily="18" charset="0"/>
              </a:rPr>
              <a:t>Personal electronic devices</a:t>
            </a:r>
            <a:r>
              <a:rPr lang="en-US" sz="2400" dirty="0">
                <a:solidFill>
                  <a:srgbClr val="002060"/>
                </a:solidFill>
                <a:effectLst/>
                <a:latin typeface="Corbel" panose="020B0503020204020204" pitchFamily="34" charset="0"/>
                <a:ea typeface="Calibri" panose="020F0502020204030204" pitchFamily="34" charset="0"/>
                <a:cs typeface="Times New Roman" panose="02020603050405020304" pitchFamily="18" charset="0"/>
              </a:rPr>
              <a:t> (cellphones, smart watches,  tablets, etc.) are not to be out or used during class unless </a:t>
            </a:r>
          </a:p>
          <a:p>
            <a:pPr marL="0" marR="0" lvl="0" indent="0">
              <a:spcBef>
                <a:spcPts val="0"/>
              </a:spcBef>
              <a:buNone/>
            </a:pPr>
            <a:r>
              <a:rPr lang="en-US" sz="2400" dirty="0">
                <a:solidFill>
                  <a:srgbClr val="002060"/>
                </a:solidFill>
                <a:latin typeface="Corbel" panose="020B0503020204020204" pitchFamily="34" charset="0"/>
                <a:ea typeface="Calibri" panose="020F0502020204030204" pitchFamily="34" charset="0"/>
                <a:cs typeface="Times New Roman" panose="02020603050405020304" pitchFamily="18" charset="0"/>
              </a:rPr>
              <a:t>     </a:t>
            </a:r>
            <a:r>
              <a:rPr lang="en-US" sz="2400" dirty="0">
                <a:solidFill>
                  <a:srgbClr val="002060"/>
                </a:solidFill>
                <a:effectLst/>
                <a:latin typeface="Corbel" panose="020B0503020204020204" pitchFamily="34" charset="0"/>
                <a:ea typeface="Calibri" panose="020F0502020204030204" pitchFamily="34" charset="0"/>
                <a:cs typeface="Times New Roman" panose="02020603050405020304" pitchFamily="18" charset="0"/>
              </a:rPr>
              <a:t>otherwise stated.</a:t>
            </a:r>
            <a:endParaRPr lang="en-US"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500" dirty="0"/>
          </a:p>
        </p:txBody>
      </p:sp>
      <p:sp>
        <p:nvSpPr>
          <p:cNvPr id="21" name="Freeform: Shape 20">
            <a:extLst>
              <a:ext uri="{FF2B5EF4-FFF2-40B4-BE49-F238E27FC236}">
                <a16:creationId xmlns:a16="http://schemas.microsoft.com/office/drawing/2014/main" id="{59463AC4-F96D-4507-9EE0-A831B79102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2232251" cy="2361890"/>
          </a:xfrm>
          <a:custGeom>
            <a:avLst/>
            <a:gdLst>
              <a:gd name="connsiteX0" fmla="*/ 2292284 w 3871489"/>
              <a:gd name="connsiteY0" fmla="*/ 0 h 4096327"/>
              <a:gd name="connsiteX1" fmla="*/ 3500914 w 3871489"/>
              <a:gd name="connsiteY1" fmla="*/ 0 h 4096327"/>
              <a:gd name="connsiteX2" fmla="*/ 3542229 w 3871489"/>
              <a:gd name="connsiteY2" fmla="*/ 68006 h 4096327"/>
              <a:gd name="connsiteX3" fmla="*/ 3871489 w 3871489"/>
              <a:gd name="connsiteY3" fmla="*/ 1368323 h 4096327"/>
              <a:gd name="connsiteX4" fmla="*/ 1143485 w 3871489"/>
              <a:gd name="connsiteY4" fmla="*/ 4096327 h 4096327"/>
              <a:gd name="connsiteX5" fmla="*/ 81633 w 3871489"/>
              <a:gd name="connsiteY5" fmla="*/ 3881944 h 4096327"/>
              <a:gd name="connsiteX6" fmla="*/ 0 w 3871489"/>
              <a:gd name="connsiteY6" fmla="*/ 3842618 h 4096327"/>
              <a:gd name="connsiteX7" fmla="*/ 0 w 3871489"/>
              <a:gd name="connsiteY7" fmla="*/ 2741475 h 4096327"/>
              <a:gd name="connsiteX8" fmla="*/ 6615 w 3871489"/>
              <a:gd name="connsiteY8" fmla="*/ 2747487 h 4096327"/>
              <a:gd name="connsiteX9" fmla="*/ 1143485 w 3871489"/>
              <a:gd name="connsiteY9" fmla="*/ 3155655 h 4096327"/>
              <a:gd name="connsiteX10" fmla="*/ 2930817 w 3871489"/>
              <a:gd name="connsiteY10" fmla="*/ 1368323 h 4096327"/>
              <a:gd name="connsiteX11" fmla="*/ 2407287 w 3871489"/>
              <a:gd name="connsiteY11" fmla="*/ 104524 h 409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71489" h="4096327">
                <a:moveTo>
                  <a:pt x="2292284" y="0"/>
                </a:moveTo>
                <a:lnTo>
                  <a:pt x="3500914" y="0"/>
                </a:lnTo>
                <a:lnTo>
                  <a:pt x="3542229" y="68006"/>
                </a:lnTo>
                <a:cubicBezTo>
                  <a:pt x="3752213" y="454545"/>
                  <a:pt x="3871489" y="897507"/>
                  <a:pt x="3871489" y="1368323"/>
                </a:cubicBezTo>
                <a:cubicBezTo>
                  <a:pt x="3871489" y="2874936"/>
                  <a:pt x="2650098" y="4096327"/>
                  <a:pt x="1143485" y="4096327"/>
                </a:cubicBezTo>
                <a:cubicBezTo>
                  <a:pt x="766832" y="4096327"/>
                  <a:pt x="408006" y="4019990"/>
                  <a:pt x="81633" y="3881944"/>
                </a:cubicBezTo>
                <a:lnTo>
                  <a:pt x="0" y="3842618"/>
                </a:lnTo>
                <a:lnTo>
                  <a:pt x="0" y="2741475"/>
                </a:lnTo>
                <a:lnTo>
                  <a:pt x="6615" y="2747487"/>
                </a:lnTo>
                <a:cubicBezTo>
                  <a:pt x="315579" y="3002472"/>
                  <a:pt x="711663" y="3155655"/>
                  <a:pt x="1143485" y="3155655"/>
                </a:cubicBezTo>
                <a:cubicBezTo>
                  <a:pt x="2130515" y="3155655"/>
                  <a:pt x="2930817" y="2355353"/>
                  <a:pt x="2930817" y="1368323"/>
                </a:cubicBezTo>
                <a:cubicBezTo>
                  <a:pt x="2930817" y="874812"/>
                  <a:pt x="2730741" y="427979"/>
                  <a:pt x="2407287" y="104524"/>
                </a:cubicBezTo>
                <a:close/>
              </a:path>
            </a:pathLst>
          </a:custGeom>
          <a:solidFill>
            <a:schemeClr val="accent3">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pic>
        <p:nvPicPr>
          <p:cNvPr id="5" name="Picture 4" descr="Peace hand gesture">
            <a:extLst>
              <a:ext uri="{FF2B5EF4-FFF2-40B4-BE49-F238E27FC236}">
                <a16:creationId xmlns:a16="http://schemas.microsoft.com/office/drawing/2014/main" id="{467B3260-9292-4DA1-9BDB-AD09852EFE58}"/>
              </a:ext>
            </a:extLst>
          </p:cNvPr>
          <p:cNvPicPr>
            <a:picLocks noChangeAspect="1"/>
          </p:cNvPicPr>
          <p:nvPr/>
        </p:nvPicPr>
        <p:blipFill rotWithShape="1">
          <a:blip r:embed="rId2">
            <a:extLst>
              <a:ext uri="{28A0092B-C50C-407E-A947-70E740481C1C}">
                <a14:useLocalDpi xmlns:a14="http://schemas.microsoft.com/office/drawing/2010/main" val="0"/>
              </a:ext>
            </a:extLst>
          </a:blip>
          <a:srcRect t="24634" r="3" b="369"/>
          <a:stretch/>
        </p:blipFill>
        <p:spPr>
          <a:xfrm>
            <a:off x="5689610" y="129678"/>
            <a:ext cx="3454390" cy="3454390"/>
          </a:xfrm>
          <a:custGeom>
            <a:avLst/>
            <a:gdLst/>
            <a:ahLst/>
            <a:cxnLst/>
            <a:rect l="l" t="t" r="r" b="b"/>
            <a:pathLst>
              <a:path w="2518114" h="2518114">
                <a:moveTo>
                  <a:pt x="1259057" y="0"/>
                </a:moveTo>
                <a:cubicBezTo>
                  <a:pt x="1954415" y="0"/>
                  <a:pt x="2518114" y="563699"/>
                  <a:pt x="2518114" y="1259057"/>
                </a:cubicBezTo>
                <a:cubicBezTo>
                  <a:pt x="2518114" y="1954415"/>
                  <a:pt x="1954415" y="2518114"/>
                  <a:pt x="1259057" y="2518114"/>
                </a:cubicBezTo>
                <a:cubicBezTo>
                  <a:pt x="563699" y="2518114"/>
                  <a:pt x="0" y="1954415"/>
                  <a:pt x="0" y="1259057"/>
                </a:cubicBezTo>
                <a:cubicBezTo>
                  <a:pt x="0" y="563699"/>
                  <a:pt x="563699" y="0"/>
                  <a:pt x="1259057" y="0"/>
                </a:cubicBezTo>
                <a:close/>
              </a:path>
            </a:pathLst>
          </a:custGeom>
        </p:spPr>
      </p:pic>
      <p:pic>
        <p:nvPicPr>
          <p:cNvPr id="8" name="Picture 7">
            <a:extLst>
              <a:ext uri="{FF2B5EF4-FFF2-40B4-BE49-F238E27FC236}">
                <a16:creationId xmlns:a16="http://schemas.microsoft.com/office/drawing/2014/main" id="{F5935AC2-7C29-4E75-B228-6E2DC62372DF}"/>
              </a:ext>
            </a:extLst>
          </p:cNvPr>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42" r="9638"/>
          <a:stretch/>
        </p:blipFill>
        <p:spPr bwMode="auto">
          <a:xfrm>
            <a:off x="9090426" y="86636"/>
            <a:ext cx="2952748" cy="2952748"/>
          </a:xfrm>
          <a:custGeom>
            <a:avLst/>
            <a:gdLst/>
            <a:ahLst/>
            <a:cxnLst/>
            <a:rect l="l" t="t" r="r" b="b"/>
            <a:pathLst>
              <a:path w="2361890" h="2361890">
                <a:moveTo>
                  <a:pt x="1180945" y="0"/>
                </a:moveTo>
                <a:cubicBezTo>
                  <a:pt x="1833163" y="0"/>
                  <a:pt x="2361890" y="528727"/>
                  <a:pt x="2361890" y="1180945"/>
                </a:cubicBezTo>
                <a:cubicBezTo>
                  <a:pt x="2361890" y="1833163"/>
                  <a:pt x="1833163" y="2361890"/>
                  <a:pt x="1180945" y="2361890"/>
                </a:cubicBezTo>
                <a:cubicBezTo>
                  <a:pt x="528727" y="2361890"/>
                  <a:pt x="0" y="1833163"/>
                  <a:pt x="0" y="1180945"/>
                </a:cubicBezTo>
                <a:cubicBezTo>
                  <a:pt x="0" y="528727"/>
                  <a:pt x="528727" y="0"/>
                  <a:pt x="1180945" y="0"/>
                </a:cubicBezTo>
                <a:close/>
              </a:path>
            </a:pathLst>
          </a:custGeom>
          <a:extLst>
            <a:ext uri="{53640926-AAD7-44D8-BBD7-CCE9431645EC}">
              <a14:shadowObscured xmlns:a14="http://schemas.microsoft.com/office/drawing/2010/main"/>
            </a:ext>
          </a:extLst>
        </p:spPr>
      </p:pic>
      <p:sp>
        <p:nvSpPr>
          <p:cNvPr id="23" name="Freeform: Shape 22">
            <a:extLst>
              <a:ext uri="{FF2B5EF4-FFF2-40B4-BE49-F238E27FC236}">
                <a16:creationId xmlns:a16="http://schemas.microsoft.com/office/drawing/2014/main" id="{9E5C5460-229E-46C8-A712-CC3179854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51176" y="4803984"/>
            <a:ext cx="2140824" cy="205401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5" name="Freeform: Shape 24">
            <a:extLst>
              <a:ext uri="{FF2B5EF4-FFF2-40B4-BE49-F238E27FC236}">
                <a16:creationId xmlns:a16="http://schemas.microsoft.com/office/drawing/2014/main" id="{FC3ABE8C-1C72-4141-BADF-DD6811764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51176" y="4803984"/>
            <a:ext cx="2140824" cy="2054016"/>
          </a:xfrm>
          <a:custGeom>
            <a:avLst/>
            <a:gdLst>
              <a:gd name="connsiteX0" fmla="*/ 2473947 w 3432581"/>
              <a:gd name="connsiteY0" fmla="*/ 0 h 3293393"/>
              <a:gd name="connsiteX1" fmla="*/ 3209623 w 3432581"/>
              <a:gd name="connsiteY1" fmla="*/ 111224 h 3293393"/>
              <a:gd name="connsiteX2" fmla="*/ 3432581 w 3432581"/>
              <a:gd name="connsiteY2" fmla="*/ 192828 h 3293393"/>
              <a:gd name="connsiteX3" fmla="*/ 3432581 w 3432581"/>
              <a:gd name="connsiteY3" fmla="*/ 3293393 h 3293393"/>
              <a:gd name="connsiteX4" fmla="*/ 141884 w 3432581"/>
              <a:gd name="connsiteY4" fmla="*/ 3293393 h 3293393"/>
              <a:gd name="connsiteX5" fmla="*/ 111224 w 3432581"/>
              <a:gd name="connsiteY5" fmla="*/ 3209623 h 3293393"/>
              <a:gd name="connsiteX6" fmla="*/ 0 w 3432581"/>
              <a:gd name="connsiteY6" fmla="*/ 2473947 h 3293393"/>
              <a:gd name="connsiteX7" fmla="*/ 2473947 w 3432581"/>
              <a:gd name="connsiteY7" fmla="*/ 0 h 3293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32581" h="3293393">
                <a:moveTo>
                  <a:pt x="2473947" y="0"/>
                </a:moveTo>
                <a:cubicBezTo>
                  <a:pt x="2730133" y="0"/>
                  <a:pt x="2977223" y="38940"/>
                  <a:pt x="3209623" y="111224"/>
                </a:cubicBezTo>
                <a:lnTo>
                  <a:pt x="3432581" y="192828"/>
                </a:lnTo>
                <a:lnTo>
                  <a:pt x="3432581" y="3293393"/>
                </a:lnTo>
                <a:lnTo>
                  <a:pt x="141884" y="3293393"/>
                </a:lnTo>
                <a:lnTo>
                  <a:pt x="111224" y="3209623"/>
                </a:lnTo>
                <a:cubicBezTo>
                  <a:pt x="38940" y="2977224"/>
                  <a:pt x="0" y="2730133"/>
                  <a:pt x="0" y="2473947"/>
                </a:cubicBezTo>
                <a:cubicBezTo>
                  <a:pt x="0" y="1107624"/>
                  <a:pt x="1107624" y="0"/>
                  <a:pt x="2473947" y="0"/>
                </a:cubicBezTo>
                <a:close/>
              </a:path>
            </a:pathLst>
          </a:custGeom>
          <a:solidFill>
            <a:schemeClr val="accent1">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27" name="Graphic 185">
            <a:extLst>
              <a:ext uri="{FF2B5EF4-FFF2-40B4-BE49-F238E27FC236}">
                <a16:creationId xmlns:a16="http://schemas.microsoft.com/office/drawing/2014/main" id="{0C156BF8-7FF7-440F-BE2B-417DFFE8BFA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99346" y="5987064"/>
            <a:ext cx="1054466" cy="469689"/>
            <a:chOff x="9841624" y="4115729"/>
            <a:chExt cx="602169" cy="268223"/>
          </a:xfrm>
          <a:solidFill>
            <a:schemeClr val="tx1"/>
          </a:solidFill>
        </p:grpSpPr>
        <p:sp>
          <p:nvSpPr>
            <p:cNvPr id="28" name="Freeform: Shape 27">
              <a:extLst>
                <a:ext uri="{FF2B5EF4-FFF2-40B4-BE49-F238E27FC236}">
                  <a16:creationId xmlns:a16="http://schemas.microsoft.com/office/drawing/2014/main" id="{B7067280-C3E7-4DF6-A345-B9FEF6EF8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A78365A8-666B-4417-9D3C-554E6E6B2C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E71CAAFA-0A31-4308-AB9F-B1C84ABDF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6AB1D25-144D-4BB4-A45C-60B8A094F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069F0FB4-779A-48FC-AC33-784F177C9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pic>
        <p:nvPicPr>
          <p:cNvPr id="7" name="Picture 6" descr="Close up of heart shaped pages of a book">
            <a:extLst>
              <a:ext uri="{FF2B5EF4-FFF2-40B4-BE49-F238E27FC236}">
                <a16:creationId xmlns:a16="http://schemas.microsoft.com/office/drawing/2014/main" id="{EB104C9A-0715-4C85-8F0C-29D8E60300D7}"/>
              </a:ext>
            </a:extLst>
          </p:cNvPr>
          <p:cNvPicPr>
            <a:picLocks noChangeAspect="1"/>
          </p:cNvPicPr>
          <p:nvPr/>
        </p:nvPicPr>
        <p:blipFill rotWithShape="1">
          <a:blip r:embed="rId5">
            <a:extLst>
              <a:ext uri="{28A0092B-C50C-407E-A947-70E740481C1C}">
                <a14:useLocalDpi xmlns:a14="http://schemas.microsoft.com/office/drawing/2010/main" val="0"/>
              </a:ext>
            </a:extLst>
          </a:blip>
          <a:srcRect l="15678" r="17573" b="2"/>
          <a:stretch/>
        </p:blipFill>
        <p:spPr>
          <a:xfrm>
            <a:off x="7682545" y="3175909"/>
            <a:ext cx="3454390" cy="3454390"/>
          </a:xfrm>
          <a:custGeom>
            <a:avLst/>
            <a:gdLst/>
            <a:ahLst/>
            <a:cxnLst/>
            <a:rect l="l" t="t" r="r" b="b"/>
            <a:pathLst>
              <a:path w="2452978" h="2452978">
                <a:moveTo>
                  <a:pt x="1226489" y="0"/>
                </a:moveTo>
                <a:cubicBezTo>
                  <a:pt x="1903860" y="0"/>
                  <a:pt x="2452978" y="549118"/>
                  <a:pt x="2452978" y="1226489"/>
                </a:cubicBezTo>
                <a:cubicBezTo>
                  <a:pt x="2452978" y="1903860"/>
                  <a:pt x="1903860" y="2452978"/>
                  <a:pt x="1226489" y="2452978"/>
                </a:cubicBezTo>
                <a:cubicBezTo>
                  <a:pt x="549118" y="2452978"/>
                  <a:pt x="0" y="1903860"/>
                  <a:pt x="0" y="1226489"/>
                </a:cubicBezTo>
                <a:cubicBezTo>
                  <a:pt x="0" y="549118"/>
                  <a:pt x="549118" y="0"/>
                  <a:pt x="1226489" y="0"/>
                </a:cubicBezTo>
                <a:close/>
              </a:path>
            </a:pathLst>
          </a:custGeom>
        </p:spPr>
      </p:pic>
    </p:spTree>
    <p:extLst>
      <p:ext uri="{BB962C8B-B14F-4D97-AF65-F5344CB8AC3E}">
        <p14:creationId xmlns:p14="http://schemas.microsoft.com/office/powerpoint/2010/main" val="481649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aphic 185">
            <a:extLst>
              <a:ext uri="{FF2B5EF4-FFF2-40B4-BE49-F238E27FC236}">
                <a16:creationId xmlns:a16="http://schemas.microsoft.com/office/drawing/2014/main" id="{8997F1B7-1EE7-4EA5-A5A4-866F9A810C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9576" y="5987064"/>
            <a:ext cx="1054466" cy="469689"/>
            <a:chOff x="9841624" y="4115729"/>
            <a:chExt cx="602169" cy="268223"/>
          </a:xfrm>
          <a:solidFill>
            <a:schemeClr val="tx1"/>
          </a:solidFill>
        </p:grpSpPr>
        <p:sp>
          <p:nvSpPr>
            <p:cNvPr id="14" name="Freeform: Shape 13">
              <a:extLst>
                <a:ext uri="{FF2B5EF4-FFF2-40B4-BE49-F238E27FC236}">
                  <a16:creationId xmlns:a16="http://schemas.microsoft.com/office/drawing/2014/main" id="{B5E13483-2FB6-4753-8402-06FDC3498E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88F0DF22-F640-4002-B783-DF1C6A9473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C2787B8-7984-4332-B611-D3D3DE898F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AF3646C-B3D7-4F57-8FD2-CD93CEB392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C65FA7DA-93A0-43A4-834C-0F1BB9806A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20" name="Oval 19">
            <a:extLst>
              <a:ext uri="{FF2B5EF4-FFF2-40B4-BE49-F238E27FC236}">
                <a16:creationId xmlns:a16="http://schemas.microsoft.com/office/drawing/2014/main" id="{104332FF-8349-42A5-B5C8-5EE3825CE2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736" y="652894"/>
            <a:ext cx="319941" cy="319941"/>
          </a:xfrm>
          <a:prstGeom prst="ellipse">
            <a:avLst/>
          </a:prstGeom>
          <a:solidFill>
            <a:schemeClr val="accent3">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useBgFill="1">
        <p:nvSpPr>
          <p:cNvPr id="22" name="Rectangle 21">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41AF2DF-E114-4E9F-8B2C-732CF1CD5187}"/>
              </a:ext>
            </a:extLst>
          </p:cNvPr>
          <p:cNvSpPr>
            <a:spLocks noGrp="1"/>
          </p:cNvSpPr>
          <p:nvPr>
            <p:ph type="title"/>
          </p:nvPr>
        </p:nvSpPr>
        <p:spPr>
          <a:xfrm>
            <a:off x="4675517" y="307549"/>
            <a:ext cx="6807570" cy="1512820"/>
          </a:xfrm>
        </p:spPr>
        <p:txBody>
          <a:bodyPr vert="horz" lIns="91440" tIns="45720" rIns="91440" bIns="45720" rtlCol="0" anchor="ctr">
            <a:normAutofit/>
          </a:bodyPr>
          <a:lstStyle/>
          <a:p>
            <a:pPr marL="0" marR="0" algn="ctr">
              <a:spcAft>
                <a:spcPts val="800"/>
              </a:spcAft>
            </a:pPr>
            <a:r>
              <a:rPr lang="en-US" sz="1800" b="1" u="sng" dirty="0">
                <a:effectLst/>
              </a:rPr>
              <a:t>The French Speaking World</a:t>
            </a:r>
            <a:br>
              <a:rPr lang="en-US" sz="1800" dirty="0">
                <a:effectLst/>
              </a:rPr>
            </a:br>
            <a:r>
              <a:rPr lang="en-US" sz="1800" dirty="0">
                <a:effectLst/>
              </a:rPr>
              <a:t>French is spoken all over the world! After English, French is the second most widely learned foreign language in the world. It is the 5</a:t>
            </a:r>
            <a:r>
              <a:rPr lang="en-US" sz="1800" baseline="30000" dirty="0">
                <a:effectLst/>
              </a:rPr>
              <a:t>th</a:t>
            </a:r>
            <a:r>
              <a:rPr lang="en-US" sz="1800" dirty="0">
                <a:effectLst/>
              </a:rPr>
              <a:t> most widely spoken language in the world! Georgia has many French companies that are always looking for multilingual people! </a:t>
            </a:r>
            <a:endParaRPr lang="en-US" sz="1800" dirty="0"/>
          </a:p>
        </p:txBody>
      </p:sp>
      <p:pic>
        <p:nvPicPr>
          <p:cNvPr id="8" name="Picture 7">
            <a:extLst>
              <a:ext uri="{FF2B5EF4-FFF2-40B4-BE49-F238E27FC236}">
                <a16:creationId xmlns:a16="http://schemas.microsoft.com/office/drawing/2014/main" id="{5E0AD0ED-55A9-41CE-9303-A720B609E63F}"/>
              </a:ext>
            </a:extLst>
          </p:cNvPr>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590" r="42160"/>
          <a:stretch/>
        </p:blipFill>
        <p:spPr>
          <a:xfrm>
            <a:off x="487559" y="1095407"/>
            <a:ext cx="5248220" cy="5384700"/>
          </a:xfrm>
          <a:custGeom>
            <a:avLst/>
            <a:gdLst/>
            <a:ahLst/>
            <a:cxnLst/>
            <a:rect l="l" t="t" r="r" b="b"/>
            <a:pathLst>
              <a:path w="2388070" h="2388070">
                <a:moveTo>
                  <a:pt x="1194035" y="0"/>
                </a:moveTo>
                <a:cubicBezTo>
                  <a:pt x="1853482" y="0"/>
                  <a:pt x="2388070" y="534588"/>
                  <a:pt x="2388070" y="1194035"/>
                </a:cubicBezTo>
                <a:cubicBezTo>
                  <a:pt x="2388070" y="1853482"/>
                  <a:pt x="1853482" y="2388070"/>
                  <a:pt x="1194035" y="2388070"/>
                </a:cubicBezTo>
                <a:cubicBezTo>
                  <a:pt x="534588" y="2388070"/>
                  <a:pt x="0" y="1853482"/>
                  <a:pt x="0" y="1194035"/>
                </a:cubicBezTo>
                <a:cubicBezTo>
                  <a:pt x="0" y="534588"/>
                  <a:pt x="534588" y="0"/>
                  <a:pt x="1194035" y="0"/>
                </a:cubicBezTo>
                <a:close/>
              </a:path>
            </a:pathLst>
          </a:custGeom>
          <a:ln w="28575">
            <a:noFill/>
          </a:ln>
        </p:spPr>
      </p:pic>
      <p:grpSp>
        <p:nvGrpSpPr>
          <p:cNvPr id="24" name="Group 23">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tx1"/>
          </a:solidFill>
        </p:grpSpPr>
        <p:sp>
          <p:nvSpPr>
            <p:cNvPr id="25" name="Freeform: Shape 24">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26" name="Freeform: Shape 25">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grpSp>
        <p:nvGrpSpPr>
          <p:cNvPr id="28" name="Group 27">
            <a:extLst>
              <a:ext uri="{FF2B5EF4-FFF2-40B4-BE49-F238E27FC236}">
                <a16:creationId xmlns:a16="http://schemas.microsoft.com/office/drawing/2014/main" id="{C28CAB86-AA69-4EF8-A4E2-4E020497D0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tx1">
              <a:alpha val="20000"/>
            </a:schemeClr>
          </a:solidFill>
        </p:grpSpPr>
        <p:sp>
          <p:nvSpPr>
            <p:cNvPr id="29" name="Freeform: Shape 28">
              <a:extLst>
                <a:ext uri="{FF2B5EF4-FFF2-40B4-BE49-F238E27FC236}">
                  <a16:creationId xmlns:a16="http://schemas.microsoft.com/office/drawing/2014/main" id="{29A36BEE-5544-45FB-88F3-9E156F32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30" name="Freeform: Shape 29">
              <a:extLst>
                <a:ext uri="{FF2B5EF4-FFF2-40B4-BE49-F238E27FC236}">
                  <a16:creationId xmlns:a16="http://schemas.microsoft.com/office/drawing/2014/main" id="{5B49ECF4-1585-4D6B-AB63-D49C92945E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grpSp>
        <p:nvGrpSpPr>
          <p:cNvPr id="32" name="Graphic 185">
            <a:extLst>
              <a:ext uri="{FF2B5EF4-FFF2-40B4-BE49-F238E27FC236}">
                <a16:creationId xmlns:a16="http://schemas.microsoft.com/office/drawing/2014/main" id="{617CAA5F-37E3-4DF6-9DD0-68A40D2161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alpha val="20000"/>
            </a:schemeClr>
          </a:solidFill>
        </p:grpSpPr>
        <p:sp>
          <p:nvSpPr>
            <p:cNvPr id="33" name="Freeform: Shape 32">
              <a:extLst>
                <a:ext uri="{FF2B5EF4-FFF2-40B4-BE49-F238E27FC236}">
                  <a16:creationId xmlns:a16="http://schemas.microsoft.com/office/drawing/2014/main" id="{2FCF03A3-80B7-45BC-AA40-A335CC8168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E9D3C77A-275B-4C9E-A407-B09450E564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DC6C5B5B-80BB-41D8-A377-C653EF1B0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DCA5D93A-E913-46A0-9684-20B6B4B8CA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FE6EFE8A-51D2-4AF6-A18C-29A9E5EF5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grpSp>
        <p:nvGrpSpPr>
          <p:cNvPr id="39"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tx1"/>
          </a:solidFill>
        </p:grpSpPr>
        <p:sp>
          <p:nvSpPr>
            <p:cNvPr id="40" name="Freeform: Shape 39">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
        <p:nvSpPr>
          <p:cNvPr id="7" name="Text Box 8">
            <a:extLst>
              <a:ext uri="{FF2B5EF4-FFF2-40B4-BE49-F238E27FC236}">
                <a16:creationId xmlns:a16="http://schemas.microsoft.com/office/drawing/2014/main" id="{DFDEF8DC-65D6-4251-AD02-CD80AB508D16}"/>
              </a:ext>
            </a:extLst>
          </p:cNvPr>
          <p:cNvSpPr txBox="1"/>
          <p:nvPr/>
        </p:nvSpPr>
        <p:spPr>
          <a:xfrm>
            <a:off x="2300111" y="4917757"/>
            <a:ext cx="3795889" cy="49530"/>
          </a:xfrm>
          <a:prstGeom prst="rect">
            <a:avLst/>
          </a:prstGeom>
          <a:solidFill>
            <a:prstClr val="white"/>
          </a:solid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8" name="Picture 37">
            <a:extLst>
              <a:ext uri="{FF2B5EF4-FFF2-40B4-BE49-F238E27FC236}">
                <a16:creationId xmlns:a16="http://schemas.microsoft.com/office/drawing/2014/main" id="{34E012A8-31D3-4B28-BCDD-72FD554A7FE7}"/>
              </a:ext>
            </a:extLst>
          </p:cNvPr>
          <p:cNvPicPr/>
          <p:nvPr/>
        </p:nvPicPr>
        <p:blipFill rotWithShape="1">
          <a:blip r:embed="rId4">
            <a:extLst>
              <a:ext uri="{28A0092B-C50C-407E-A947-70E740481C1C}">
                <a14:useLocalDpi xmlns:a14="http://schemas.microsoft.com/office/drawing/2010/main" val="0"/>
              </a:ext>
            </a:extLst>
          </a:blip>
          <a:srcRect b="2566"/>
          <a:stretch/>
        </p:blipFill>
        <p:spPr bwMode="auto">
          <a:xfrm>
            <a:off x="6624957" y="1819348"/>
            <a:ext cx="5251450" cy="463740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99485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2DAC9-3BB6-4DAD-8311-F64BCBEEFC8E}"/>
              </a:ext>
            </a:extLst>
          </p:cNvPr>
          <p:cNvSpPr>
            <a:spLocks noGrp="1"/>
          </p:cNvSpPr>
          <p:nvPr>
            <p:ph type="title"/>
          </p:nvPr>
        </p:nvSpPr>
        <p:spPr>
          <a:xfrm>
            <a:off x="781111" y="4719554"/>
            <a:ext cx="3932237" cy="1774612"/>
          </a:xfrm>
        </p:spPr>
        <p:txBody>
          <a:bodyPr>
            <a:normAutofit fontScale="90000"/>
          </a:bodyPr>
          <a:lstStyle/>
          <a:p>
            <a:r>
              <a:rPr lang="en-US" sz="2200" b="1" dirty="0"/>
              <a:t>Tutoring</a:t>
            </a:r>
            <a:r>
              <a:rPr lang="en-US" sz="2200" dirty="0"/>
              <a:t> is on Mondays &amp; Tuesdays 8-8:20 &amp; 3:30-4:00, and by Appointment on Fridays (or other days). Please </a:t>
            </a:r>
            <a:r>
              <a:rPr lang="en-US" sz="2200" b="1" dirty="0"/>
              <a:t>EMAIL me </a:t>
            </a:r>
            <a:r>
              <a:rPr lang="en-US" sz="2200" dirty="0"/>
              <a:t>to let me know you are coming &amp; what you need help on specifically! </a:t>
            </a:r>
            <a:r>
              <a:rPr lang="en-US" sz="2200" dirty="0">
                <a:sym typeface="Wingdings" panose="05000000000000000000" pitchFamily="2" charset="2"/>
              </a:rPr>
              <a:t></a:t>
            </a:r>
            <a:endParaRPr lang="en-US" sz="2200" dirty="0"/>
          </a:p>
        </p:txBody>
      </p:sp>
      <p:sp>
        <p:nvSpPr>
          <p:cNvPr id="4" name="Text Placeholder 3">
            <a:extLst>
              <a:ext uri="{FF2B5EF4-FFF2-40B4-BE49-F238E27FC236}">
                <a16:creationId xmlns:a16="http://schemas.microsoft.com/office/drawing/2014/main" id="{0DAA528C-2992-4904-81F1-4DAD7659F2D4}"/>
              </a:ext>
            </a:extLst>
          </p:cNvPr>
          <p:cNvSpPr>
            <a:spLocks noGrp="1"/>
          </p:cNvSpPr>
          <p:nvPr>
            <p:ph type="body" sz="half" idx="2"/>
          </p:nvPr>
        </p:nvSpPr>
        <p:spPr>
          <a:xfrm>
            <a:off x="781110" y="380490"/>
            <a:ext cx="3932237" cy="3811588"/>
          </a:xfrm>
        </p:spPr>
        <p:txBody>
          <a:bodyPr>
            <a:normAutofit/>
          </a:bodyPr>
          <a:lstStyle/>
          <a:p>
            <a:pPr algn="ctr"/>
            <a:r>
              <a:rPr lang="en-US" sz="2800" dirty="0">
                <a:solidFill>
                  <a:srgbClr val="002060"/>
                </a:solidFill>
              </a:rPr>
              <a:t>There are so many reasons why and ways to learn French, so </a:t>
            </a:r>
            <a:r>
              <a:rPr lang="en-US" sz="2800" dirty="0" err="1">
                <a:solidFill>
                  <a:srgbClr val="002060"/>
                </a:solidFill>
              </a:rPr>
              <a:t>let’have</a:t>
            </a:r>
            <a:r>
              <a:rPr lang="en-US" sz="2800" dirty="0">
                <a:solidFill>
                  <a:srgbClr val="002060"/>
                </a:solidFill>
              </a:rPr>
              <a:t> an amazing year! </a:t>
            </a:r>
            <a:r>
              <a:rPr lang="en-US" sz="2800" dirty="0">
                <a:solidFill>
                  <a:srgbClr val="002060"/>
                </a:solidFill>
                <a:sym typeface="Wingdings" panose="05000000000000000000" pitchFamily="2" charset="2"/>
              </a:rPr>
              <a:t></a:t>
            </a:r>
            <a:endParaRPr lang="en-US" sz="2800" dirty="0">
              <a:solidFill>
                <a:srgbClr val="002060"/>
              </a:solidFill>
            </a:endParaRPr>
          </a:p>
        </p:txBody>
      </p:sp>
      <p:grpSp>
        <p:nvGrpSpPr>
          <p:cNvPr id="5" name="Group 4">
            <a:extLst>
              <a:ext uri="{FF2B5EF4-FFF2-40B4-BE49-F238E27FC236}">
                <a16:creationId xmlns:a16="http://schemas.microsoft.com/office/drawing/2014/main" id="{35F8C15A-C571-43E8-82D5-63829A3548CA}"/>
              </a:ext>
            </a:extLst>
          </p:cNvPr>
          <p:cNvGrpSpPr/>
          <p:nvPr/>
        </p:nvGrpSpPr>
        <p:grpSpPr>
          <a:xfrm>
            <a:off x="1760120" y="1958293"/>
            <a:ext cx="1694815" cy="2476500"/>
            <a:chOff x="0" y="-1147252"/>
            <a:chExt cx="4043804" cy="5148387"/>
          </a:xfrm>
        </p:grpSpPr>
        <p:pic>
          <p:nvPicPr>
            <p:cNvPr id="6" name="Picture 5">
              <a:extLst>
                <a:ext uri="{FF2B5EF4-FFF2-40B4-BE49-F238E27FC236}">
                  <a16:creationId xmlns:a16="http://schemas.microsoft.com/office/drawing/2014/main" id="{CCF8EFFC-7463-41EE-96DF-E9009DA1257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280" r="12761" b="521"/>
            <a:stretch/>
          </p:blipFill>
          <p:spPr>
            <a:xfrm>
              <a:off x="485772" y="-1147252"/>
              <a:ext cx="3558032" cy="4785802"/>
            </a:xfrm>
            <a:prstGeom prst="rect">
              <a:avLst/>
            </a:prstGeom>
          </p:spPr>
        </p:pic>
        <p:sp>
          <p:nvSpPr>
            <p:cNvPr id="7" name="Text Box 2">
              <a:extLst>
                <a:ext uri="{FF2B5EF4-FFF2-40B4-BE49-F238E27FC236}">
                  <a16:creationId xmlns:a16="http://schemas.microsoft.com/office/drawing/2014/main" id="{DF1F7D89-275F-4ACC-B6F2-C47A1A42DA90}"/>
                </a:ext>
              </a:extLst>
            </p:cNvPr>
            <p:cNvSpPr txBox="1"/>
            <p:nvPr/>
          </p:nvSpPr>
          <p:spPr>
            <a:xfrm>
              <a:off x="0" y="3657600"/>
              <a:ext cx="3657600" cy="343535"/>
            </a:xfrm>
            <a:prstGeom prst="rect">
              <a:avLst/>
            </a:prstGeom>
            <a:solidFill>
              <a:prstClr val="white"/>
            </a:solid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9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7" name="Picture Placeholder 16" descr="A picture containing drawing&#10;&#10;Description automatically generated">
            <a:extLst>
              <a:ext uri="{FF2B5EF4-FFF2-40B4-BE49-F238E27FC236}">
                <a16:creationId xmlns:a16="http://schemas.microsoft.com/office/drawing/2014/main" id="{857D4ACE-3CDA-47BF-87D1-2842E4104ECA}"/>
              </a:ext>
            </a:extLst>
          </p:cNvPr>
          <p:cNvPicPr preferRelativeResize="0">
            <a:picLocks noGrp="1"/>
          </p:cNvPicPr>
          <p:nvPr>
            <p:ph type="pic" idx="1"/>
          </p:nvPr>
        </p:nvPicPr>
        <p:blipFill>
          <a:blip r:embed="rId4">
            <a:extLst>
              <a:ext uri="{28A0092B-C50C-407E-A947-70E740481C1C}">
                <a14:useLocalDpi xmlns:a14="http://schemas.microsoft.com/office/drawing/2010/main" val="0"/>
              </a:ext>
            </a:extLst>
          </a:blip>
          <a:stretch>
            <a:fillRect/>
          </a:stretch>
        </p:blipFill>
        <p:spPr>
          <a:xfrm>
            <a:off x="5462337" y="545739"/>
            <a:ext cx="6448925" cy="5301608"/>
          </a:xfrm>
        </p:spPr>
      </p:pic>
    </p:spTree>
    <p:extLst>
      <p:ext uri="{BB962C8B-B14F-4D97-AF65-F5344CB8AC3E}">
        <p14:creationId xmlns:p14="http://schemas.microsoft.com/office/powerpoint/2010/main" val="2118507232"/>
      </p:ext>
    </p:extLst>
  </p:cSld>
  <p:clrMapOvr>
    <a:masterClrMapping/>
  </p:clrMapOvr>
</p:sld>
</file>

<file path=ppt/theme/theme1.xml><?xml version="1.0" encoding="utf-8"?>
<a:theme xmlns:a="http://schemas.openxmlformats.org/drawingml/2006/main" name="FunkyShapesVTI">
  <a:themeElements>
    <a:clrScheme name="AnalogousFromDarkSeedLeftStep">
      <a:dk1>
        <a:srgbClr val="000000"/>
      </a:dk1>
      <a:lt1>
        <a:srgbClr val="FFFFFF"/>
      </a:lt1>
      <a:dk2>
        <a:srgbClr val="343B21"/>
      </a:dk2>
      <a:lt2>
        <a:srgbClr val="E8E2E4"/>
      </a:lt2>
      <a:accent1>
        <a:srgbClr val="46B388"/>
      </a:accent1>
      <a:accent2>
        <a:srgbClr val="3BB152"/>
      </a:accent2>
      <a:accent3>
        <a:srgbClr val="5EB246"/>
      </a:accent3>
      <a:accent4>
        <a:srgbClr val="85AF3A"/>
      </a:accent4>
      <a:accent5>
        <a:srgbClr val="A9A342"/>
      </a:accent5>
      <a:accent6>
        <a:srgbClr val="B1793B"/>
      </a:accent6>
      <a:hlink>
        <a:srgbClr val="7E882D"/>
      </a:hlink>
      <a:folHlink>
        <a:srgbClr val="828282"/>
      </a:folHlink>
    </a:clrScheme>
    <a:fontScheme name="Source Sans Pro">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unkyShapesVTI" id="{A7F40C41-3FB2-45B0-B0D6-DFB7FDD9B7AD}" vid="{C49381A0-09CD-46EE-B141-E2CDD87ABFE3}"/>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CAE30EBA210540945B1D987469AEF5" ma:contentTypeVersion="13" ma:contentTypeDescription="Create a new document." ma:contentTypeScope="" ma:versionID="9f6a50ccdb4e64ac1ba1d192036cbe49">
  <xsd:schema xmlns:xsd="http://www.w3.org/2001/XMLSchema" xmlns:xs="http://www.w3.org/2001/XMLSchema" xmlns:p="http://schemas.microsoft.com/office/2006/metadata/properties" xmlns:ns3="944c824b-9f88-48a9-820e-be42b71e4fa3" xmlns:ns4="f6dc1137-b784-4fcb-b947-d329b9b3757b" targetNamespace="http://schemas.microsoft.com/office/2006/metadata/properties" ma:root="true" ma:fieldsID="54fa3433f38be830fa50888727e1ab85" ns3:_="" ns4:_="">
    <xsd:import namespace="944c824b-9f88-48a9-820e-be42b71e4fa3"/>
    <xsd:import namespace="f6dc1137-b784-4fcb-b947-d329b9b3757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4c824b-9f88-48a9-820e-be42b71e4fa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dc1137-b784-4fcb-b947-d329b9b3757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8DBE99D-BE53-43FF-8953-3B136F548E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4c824b-9f88-48a9-820e-be42b71e4fa3"/>
    <ds:schemaRef ds:uri="f6dc1137-b784-4fcb-b947-d329b9b375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AC4048E-F799-4A0F-BEC6-184CF4DE65AE}">
  <ds:schemaRefs>
    <ds:schemaRef ds:uri="http://schemas.microsoft.com/sharepoint/v3/contenttype/forms"/>
  </ds:schemaRefs>
</ds:datastoreItem>
</file>

<file path=customXml/itemProps3.xml><?xml version="1.0" encoding="utf-8"?>
<ds:datastoreItem xmlns:ds="http://schemas.openxmlformats.org/officeDocument/2006/customXml" ds:itemID="{2509C579-EA21-4DE0-902D-C73426ECF04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61</TotalTime>
  <Words>722</Words>
  <Application>Microsoft Office PowerPoint</Application>
  <PresentationFormat>Widescreen</PresentationFormat>
  <Paragraphs>47</Paragraphs>
  <Slides>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Arial Nova</vt:lpstr>
      <vt:lpstr>Calibri</vt:lpstr>
      <vt:lpstr>Corbel</vt:lpstr>
      <vt:lpstr>Courier New</vt:lpstr>
      <vt:lpstr>Lucida Calligraphy</vt:lpstr>
      <vt:lpstr>Source Sans Pro</vt:lpstr>
      <vt:lpstr>Symbol</vt:lpstr>
      <vt:lpstr>FunkyShapesVTI</vt:lpstr>
      <vt:lpstr>Bienvenue au cours de Français!</vt:lpstr>
      <vt:lpstr>Je suis Madame Lecerf.</vt:lpstr>
      <vt:lpstr>EPHS SCHEDULE OF FRENCH CLASSES  1er bloc   Français III 2e bloc    Préparation  3e bloc   Français I 4e bloc   Français I </vt:lpstr>
      <vt:lpstr>PowerPoint Presentation</vt:lpstr>
      <vt:lpstr> Teacher Expectations </vt:lpstr>
      <vt:lpstr>The French Speaking World French is spoken all over the world! After English, French is the second most widely learned foreign language in the world. It is the 5th most widely spoken language in the world! Georgia has many French companies that are always looking for multilingual people! </vt:lpstr>
      <vt:lpstr>Tutoring is on Mondays &amp; Tuesdays 8-8:20 &amp; 3:30-4:00, and by Appointment on Fridays (or other days). Please EMAIL me to let me know you are coming &amp; what you need help on specifically!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Bienvenue au cours de Français!</dc:title>
  <dc:creator>Allison P. Lecerf</dc:creator>
  <cp:lastModifiedBy>Allison P. Lecerf</cp:lastModifiedBy>
  <cp:revision>5</cp:revision>
  <dcterms:created xsi:type="dcterms:W3CDTF">2020-07-29T17:25:11Z</dcterms:created>
  <dcterms:modified xsi:type="dcterms:W3CDTF">2020-10-05T13:37:57Z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0x0101003ECAE30EBA210540945B1D987469AEF5</vt:lpwstr>
  </property>
</Properties>
</file>