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980238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18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4463" y="0"/>
            <a:ext cx="3024187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9C450-5366-4E53-A123-B0AB64A55822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302418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4463" y="8685213"/>
            <a:ext cx="3024187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7D92E-D7A9-4504-AEE7-FA1ED9F1E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10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2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4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72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CE9FF2-FB1C-48A1-8E3E-729017E12D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08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5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4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7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3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9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2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8AD2C-640D-4DE2-9D6B-D67C14A6E2E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AA180-CAD0-46C2-9416-DEAD00F0D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3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Jugar</a:t>
            </a:r>
            <a:r>
              <a:rPr lang="en-US" dirty="0"/>
              <a:t> </a:t>
            </a:r>
            <a:r>
              <a:rPr lang="en-US" dirty="0" smtClean="0"/>
              <a:t>– to play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Jugar</a:t>
            </a:r>
            <a:r>
              <a:rPr lang="en-US" dirty="0" smtClean="0"/>
              <a:t>  - to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dirty="0" err="1" smtClean="0"/>
              <a:t>Jugar</a:t>
            </a:r>
            <a:r>
              <a:rPr lang="en-US" sz="4400" dirty="0" smtClean="0"/>
              <a:t> is the verb used when discussing playing games and playing a sport.  It is a stem-changing verb.  This means that the stem does not remain </a:t>
            </a:r>
            <a:r>
              <a:rPr lang="en-US" sz="4400" u="sng" dirty="0" smtClean="0"/>
              <a:t>jug</a:t>
            </a:r>
            <a:r>
              <a:rPr lang="en-US" sz="4400" dirty="0" smtClean="0"/>
              <a:t> when conjugated but becomes </a:t>
            </a:r>
            <a:r>
              <a:rPr lang="en-US" sz="4400" u="sng" dirty="0" err="1" smtClean="0"/>
              <a:t>jueg</a:t>
            </a:r>
            <a:r>
              <a:rPr lang="en-US" sz="4400" u="sng" dirty="0"/>
              <a:t> </a:t>
            </a:r>
            <a:r>
              <a:rPr lang="en-US" sz="4400" dirty="0" smtClean="0"/>
              <a:t>in the present tense.  This is true for all present tense conjugations except </a:t>
            </a:r>
            <a:r>
              <a:rPr lang="en-US" sz="4400" dirty="0" err="1" smtClean="0"/>
              <a:t>nosotros</a:t>
            </a:r>
            <a:r>
              <a:rPr lang="en-US" sz="4400" dirty="0" smtClean="0"/>
              <a:t> and </a:t>
            </a:r>
            <a:r>
              <a:rPr lang="en-US" sz="4400" dirty="0" err="1" smtClean="0"/>
              <a:t>vosotros</a:t>
            </a:r>
            <a:r>
              <a:rPr lang="en-US" sz="4400" dirty="0" smtClean="0"/>
              <a:t>. When you use the name of the sport use a + sport.</a:t>
            </a:r>
            <a:endParaRPr lang="en-US" sz="4400" u="sng" dirty="0"/>
          </a:p>
        </p:txBody>
      </p:sp>
    </p:spTree>
    <p:extLst>
      <p:ext uri="{BB962C8B-B14F-4D97-AF65-F5344CB8AC3E}">
        <p14:creationId xmlns:p14="http://schemas.microsoft.com/office/powerpoint/2010/main" val="2183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3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Jugar – to play</a:t>
            </a:r>
          </a:p>
        </p:txBody>
      </p:sp>
      <p:graphicFrame>
        <p:nvGraphicFramePr>
          <p:cNvPr id="11312" name="Group 48"/>
          <p:cNvGraphicFramePr>
            <a:graphicFrameLocks noGrp="1"/>
          </p:cNvGraphicFramePr>
          <p:nvPr>
            <p:ph idx="1"/>
          </p:nvPr>
        </p:nvGraphicFramePr>
        <p:xfrm>
          <a:off x="1981200" y="1981200"/>
          <a:ext cx="8229600" cy="37338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Stem-changing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verbs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Jugar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To play (a sport)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Jugamos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Jug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áis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3" name="Rectangle 36"/>
          <p:cNvSpPr>
            <a:spLocks noChangeArrowheads="1"/>
          </p:cNvSpPr>
          <p:nvPr/>
        </p:nvSpPr>
        <p:spPr bwMode="auto">
          <a:xfrm>
            <a:off x="2209800" y="3352800"/>
            <a:ext cx="32766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4" name="Text Box 37"/>
          <p:cNvSpPr txBox="1">
            <a:spLocks noChangeArrowheads="1"/>
          </p:cNvSpPr>
          <p:nvPr/>
        </p:nvSpPr>
        <p:spPr bwMode="auto">
          <a:xfrm>
            <a:off x="2438400" y="3429001"/>
            <a:ext cx="28194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/>
              <a:t>Juego</a:t>
            </a:r>
          </a:p>
          <a:p>
            <a:pPr>
              <a:spcBef>
                <a:spcPct val="50000"/>
              </a:spcBef>
            </a:pPr>
            <a:r>
              <a:rPr lang="en-US" altLang="en-US" sz="2800"/>
              <a:t>Juegas</a:t>
            </a:r>
          </a:p>
          <a:p>
            <a:pPr>
              <a:spcBef>
                <a:spcPct val="50000"/>
              </a:spcBef>
            </a:pPr>
            <a:r>
              <a:rPr lang="en-US" altLang="en-US" sz="2800"/>
              <a:t>Juega</a:t>
            </a:r>
          </a:p>
        </p:txBody>
      </p:sp>
      <p:sp>
        <p:nvSpPr>
          <p:cNvPr id="4115" name="Rectangle 39"/>
          <p:cNvSpPr>
            <a:spLocks noChangeArrowheads="1"/>
          </p:cNvSpPr>
          <p:nvPr/>
        </p:nvSpPr>
        <p:spPr bwMode="auto">
          <a:xfrm>
            <a:off x="5486400" y="4419600"/>
            <a:ext cx="4267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6" name="Text Box 41"/>
          <p:cNvSpPr txBox="1">
            <a:spLocks noChangeArrowheads="1"/>
          </p:cNvSpPr>
          <p:nvPr/>
        </p:nvSpPr>
        <p:spPr bwMode="auto">
          <a:xfrm>
            <a:off x="6324600" y="4648201"/>
            <a:ext cx="320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/>
              <a:t>Juegan</a:t>
            </a:r>
          </a:p>
        </p:txBody>
      </p:sp>
    </p:spTree>
    <p:extLst>
      <p:ext uri="{BB962C8B-B14F-4D97-AF65-F5344CB8AC3E}">
        <p14:creationId xmlns:p14="http://schemas.microsoft.com/office/powerpoint/2010/main" val="304829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juego</a:t>
            </a:r>
            <a:r>
              <a:rPr lang="en-US" dirty="0" smtClean="0"/>
              <a:t> al </a:t>
            </a:r>
            <a:r>
              <a:rPr lang="en-US" dirty="0" err="1" smtClean="0"/>
              <a:t>fútbol</a:t>
            </a:r>
            <a:r>
              <a:rPr lang="en-US" dirty="0" smtClean="0"/>
              <a:t>.  - I play soccer.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Marcos </a:t>
            </a:r>
            <a:r>
              <a:rPr lang="en-US" dirty="0" err="1" smtClean="0"/>
              <a:t>juega</a:t>
            </a:r>
            <a:r>
              <a:rPr lang="en-US" dirty="0" smtClean="0"/>
              <a:t> al </a:t>
            </a:r>
            <a:r>
              <a:rPr lang="en-US" dirty="0" err="1" smtClean="0"/>
              <a:t>béisbol</a:t>
            </a:r>
            <a:r>
              <a:rPr lang="en-US" dirty="0" smtClean="0"/>
              <a:t>. – Marcos plays baseball.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dirty="0" err="1" smtClean="0"/>
              <a:t>jugamos</a:t>
            </a:r>
            <a:r>
              <a:rPr lang="en-US" dirty="0" smtClean="0"/>
              <a:t> al </a:t>
            </a:r>
            <a:r>
              <a:rPr lang="en-US" dirty="0" err="1" smtClean="0"/>
              <a:t>baloncesto</a:t>
            </a:r>
            <a:r>
              <a:rPr lang="en-US" dirty="0" smtClean="0"/>
              <a:t>. – We play basketball.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juegan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campo – They play on the field.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07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162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Actividad</a:t>
            </a:r>
            <a:r>
              <a:rPr lang="en-US" dirty="0" smtClean="0"/>
              <a:t> para </a:t>
            </a:r>
            <a:r>
              <a:rPr lang="en-US" dirty="0" err="1" smtClean="0"/>
              <a:t>clase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6746"/>
            <a:ext cx="10515600" cy="520021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Create a 5 divided paper.  Place a circle in the middle with the verb </a:t>
            </a:r>
            <a:r>
              <a:rPr lang="en-US" dirty="0" err="1" smtClean="0"/>
              <a:t>jugar</a:t>
            </a:r>
            <a:r>
              <a:rPr lang="en-US" dirty="0" smtClean="0"/>
              <a:t>. In each section write three sentences with different forms of the verb </a:t>
            </a:r>
            <a:r>
              <a:rPr lang="en-US" dirty="0" err="1" smtClean="0"/>
              <a:t>jugar</a:t>
            </a:r>
            <a:r>
              <a:rPr lang="en-US" dirty="0" smtClean="0"/>
              <a:t>. The sentences should tell what sport the person plays, what they need for the sport and where that sport is usually played.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7136" y="2587337"/>
            <a:ext cx="10203873" cy="35848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842163" y="3751118"/>
            <a:ext cx="2680854" cy="1018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Jugar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468091" y="2591802"/>
            <a:ext cx="20782" cy="1910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1143000" y="4502263"/>
            <a:ext cx="37822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3"/>
            <a:endCxn id="5" idx="3"/>
          </p:cNvCxnSpPr>
          <p:nvPr/>
        </p:nvCxnSpPr>
        <p:spPr>
          <a:xfrm>
            <a:off x="5234765" y="46202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3" idx="2"/>
          </p:cNvCxnSpPr>
          <p:nvPr/>
        </p:nvCxnSpPr>
        <p:spPr>
          <a:xfrm>
            <a:off x="6089072" y="4604857"/>
            <a:ext cx="6928" cy="1572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87936" y="4653363"/>
            <a:ext cx="3803073" cy="1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343900" y="2670462"/>
            <a:ext cx="0" cy="1831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19186" y="4499277"/>
            <a:ext cx="329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803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162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Actividad</a:t>
            </a:r>
            <a:r>
              <a:rPr lang="en-US" dirty="0" smtClean="0"/>
              <a:t> para </a:t>
            </a:r>
            <a:r>
              <a:rPr lang="en-US" dirty="0" err="1" smtClean="0"/>
              <a:t>clase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6746"/>
            <a:ext cx="10515600" cy="520021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Create a 5 divided paper.  Place a circle in the middle with the verb </a:t>
            </a:r>
            <a:r>
              <a:rPr lang="en-US" dirty="0" err="1" smtClean="0"/>
              <a:t>jugar</a:t>
            </a:r>
            <a:r>
              <a:rPr lang="en-US" dirty="0" smtClean="0"/>
              <a:t>. In each section write three sentences with different forms of the verb </a:t>
            </a:r>
            <a:r>
              <a:rPr lang="en-US" dirty="0" err="1" smtClean="0"/>
              <a:t>jugar</a:t>
            </a:r>
            <a:r>
              <a:rPr lang="en-US" dirty="0" smtClean="0"/>
              <a:t>. The sentences should tell what sport the person plays, what they need for the sport and where that sport is usually played.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7136" y="2587337"/>
            <a:ext cx="10203873" cy="35848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842163" y="3751118"/>
            <a:ext cx="2680854" cy="1018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Jugar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468091" y="2591802"/>
            <a:ext cx="20782" cy="1910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1143000" y="4502263"/>
            <a:ext cx="37822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3"/>
            <a:endCxn id="5" idx="3"/>
          </p:cNvCxnSpPr>
          <p:nvPr/>
        </p:nvCxnSpPr>
        <p:spPr>
          <a:xfrm>
            <a:off x="5234765" y="46202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3" idx="2"/>
          </p:cNvCxnSpPr>
          <p:nvPr/>
        </p:nvCxnSpPr>
        <p:spPr>
          <a:xfrm>
            <a:off x="6089072" y="4604857"/>
            <a:ext cx="6928" cy="1572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87936" y="4653363"/>
            <a:ext cx="3803073" cy="1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43000" y="2625443"/>
            <a:ext cx="2514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juego</a:t>
            </a:r>
            <a:r>
              <a:rPr lang="en-US" dirty="0" smtClean="0"/>
              <a:t> al </a:t>
            </a:r>
            <a:r>
              <a:rPr lang="en-US" dirty="0" err="1" smtClean="0"/>
              <a:t>béisbol</a:t>
            </a:r>
            <a:r>
              <a:rPr lang="en-US" dirty="0" smtClean="0"/>
              <a:t>. </a:t>
            </a:r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 smtClean="0"/>
              <a:t>juego</a:t>
            </a:r>
            <a:r>
              <a:rPr lang="en-US" dirty="0" smtClean="0"/>
              <a:t> al </a:t>
            </a:r>
            <a:r>
              <a:rPr lang="en-US" dirty="0" err="1" smtClean="0"/>
              <a:t>béisbol</a:t>
            </a:r>
            <a:r>
              <a:rPr lang="en-US" dirty="0" smtClean="0"/>
              <a:t>, 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ecesito</a:t>
            </a:r>
            <a:r>
              <a:rPr lang="en-US" dirty="0" smtClean="0"/>
              <a:t> un bate, un </a:t>
            </a:r>
            <a:r>
              <a:rPr lang="en-US" dirty="0" err="1" smtClean="0"/>
              <a:t>guante</a:t>
            </a:r>
            <a:r>
              <a:rPr lang="en-US" dirty="0" smtClean="0"/>
              <a:t>, y </a:t>
            </a:r>
            <a:r>
              <a:rPr lang="en-US" dirty="0" err="1" smtClean="0"/>
              <a:t>una</a:t>
            </a:r>
            <a:r>
              <a:rPr lang="en-US" dirty="0" smtClean="0"/>
              <a:t> pelota.</a:t>
            </a:r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juego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un campo.  </a:t>
            </a:r>
          </a:p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984" y="3383388"/>
            <a:ext cx="676980" cy="86056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665518" y="2701636"/>
            <a:ext cx="3573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dirty="0" err="1" smtClean="0"/>
              <a:t>juegas</a:t>
            </a:r>
            <a:r>
              <a:rPr lang="en-US" dirty="0" smtClean="0"/>
              <a:t> al </a:t>
            </a:r>
            <a:r>
              <a:rPr lang="en-US" dirty="0" err="1" smtClean="0"/>
              <a:t>tenis</a:t>
            </a:r>
            <a:r>
              <a:rPr lang="en-US" dirty="0" smtClean="0"/>
              <a:t>. </a:t>
            </a:r>
            <a:r>
              <a:rPr lang="en-US" dirty="0" err="1" smtClean="0"/>
              <a:t>Cuando</a:t>
            </a:r>
            <a:r>
              <a:rPr lang="en-US" dirty="0"/>
              <a:t> </a:t>
            </a:r>
            <a:r>
              <a:rPr lang="en-US" dirty="0" err="1" smtClean="0"/>
              <a:t>juegas</a:t>
            </a:r>
            <a:r>
              <a:rPr lang="en-US" dirty="0" smtClean="0"/>
              <a:t> al </a:t>
            </a:r>
            <a:r>
              <a:rPr lang="en-US" dirty="0" err="1" smtClean="0"/>
              <a:t>tenis</a:t>
            </a:r>
            <a:r>
              <a:rPr lang="en-US" dirty="0" smtClean="0"/>
              <a:t>, </a:t>
            </a:r>
            <a:r>
              <a:rPr lang="en-US" dirty="0" err="1" smtClean="0"/>
              <a:t>necesitas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raqueta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una</a:t>
            </a:r>
            <a:r>
              <a:rPr lang="en-US" dirty="0" smtClean="0"/>
              <a:t> pelota.  </a:t>
            </a:r>
            <a:r>
              <a:rPr lang="en-US" dirty="0" err="1" smtClean="0"/>
              <a:t>Juegas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cancha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830" y="3345195"/>
            <a:ext cx="1413165" cy="735100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8343900" y="2670462"/>
            <a:ext cx="0" cy="1831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489373" y="2701636"/>
            <a:ext cx="2845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Marcos </a:t>
            </a:r>
            <a:r>
              <a:rPr lang="en-US" dirty="0" err="1" smtClean="0"/>
              <a:t>juega</a:t>
            </a:r>
            <a:r>
              <a:rPr lang="en-US" dirty="0" smtClean="0"/>
              <a:t> al </a:t>
            </a:r>
            <a:r>
              <a:rPr lang="en-US" dirty="0" err="1" smtClean="0"/>
              <a:t>baloncesto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Necesita</a:t>
            </a:r>
            <a:r>
              <a:rPr lang="en-US" dirty="0" smtClean="0"/>
              <a:t> un </a:t>
            </a:r>
            <a:r>
              <a:rPr lang="en-US" dirty="0" err="1" smtClean="0"/>
              <a:t>balón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Marcos </a:t>
            </a:r>
            <a:r>
              <a:rPr lang="en-US" dirty="0" err="1" smtClean="0"/>
              <a:t>juega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cancha</a:t>
            </a:r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gimnasio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226" y="3576854"/>
            <a:ext cx="1733550" cy="1028003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1219186" y="4499277"/>
            <a:ext cx="32991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dirty="0" err="1" smtClean="0"/>
              <a:t>jugamos</a:t>
            </a:r>
            <a:r>
              <a:rPr lang="en-US" dirty="0" smtClean="0"/>
              <a:t> al </a:t>
            </a:r>
            <a:r>
              <a:rPr lang="en-US" dirty="0" err="1" smtClean="0"/>
              <a:t>fútbol</a:t>
            </a:r>
            <a:r>
              <a:rPr lang="en-US" dirty="0" smtClean="0"/>
              <a:t> </a:t>
            </a:r>
            <a:r>
              <a:rPr lang="en-US" dirty="0" err="1" smtClean="0"/>
              <a:t>americano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 smtClean="0"/>
              <a:t>jugamos</a:t>
            </a:r>
            <a:r>
              <a:rPr lang="en-US" dirty="0" smtClean="0"/>
              <a:t> al </a:t>
            </a:r>
            <a:r>
              <a:rPr lang="en-US" dirty="0" err="1" smtClean="0"/>
              <a:t>fútbol</a:t>
            </a:r>
            <a:r>
              <a:rPr lang="en-US" dirty="0" smtClean="0"/>
              <a:t> Americano, </a:t>
            </a:r>
            <a:r>
              <a:rPr lang="en-US" dirty="0" err="1" smtClean="0"/>
              <a:t>necesitamos</a:t>
            </a:r>
            <a:r>
              <a:rPr lang="en-US" dirty="0" smtClean="0"/>
              <a:t> </a:t>
            </a:r>
          </a:p>
          <a:p>
            <a:r>
              <a:rPr lang="en-US" dirty="0" err="1"/>
              <a:t>u</a:t>
            </a:r>
            <a:r>
              <a:rPr lang="en-US" dirty="0" err="1" smtClean="0"/>
              <a:t>na</a:t>
            </a:r>
            <a:r>
              <a:rPr lang="en-US" dirty="0" smtClean="0"/>
              <a:t> bola y un </a:t>
            </a:r>
            <a:r>
              <a:rPr lang="en-US" dirty="0" err="1" smtClean="0"/>
              <a:t>casco</a:t>
            </a:r>
            <a:r>
              <a:rPr lang="en-US" dirty="0" smtClean="0"/>
              <a:t>. </a:t>
            </a:r>
            <a:r>
              <a:rPr lang="en-US" dirty="0" err="1" smtClean="0"/>
              <a:t>Jugamos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estadio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187" y="4692486"/>
            <a:ext cx="1174493" cy="139684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6182590" y="4883727"/>
            <a:ext cx="40000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dirty="0" err="1" smtClean="0"/>
              <a:t>juegan</a:t>
            </a:r>
            <a:r>
              <a:rPr lang="en-US" dirty="0" smtClean="0"/>
              <a:t> al </a:t>
            </a:r>
            <a:r>
              <a:rPr lang="en-US" dirty="0" err="1" smtClean="0"/>
              <a:t>fútbol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 smtClean="0"/>
              <a:t>juegan</a:t>
            </a:r>
            <a:r>
              <a:rPr lang="en-US" dirty="0" smtClean="0"/>
              <a:t> al </a:t>
            </a:r>
            <a:r>
              <a:rPr lang="en-US" dirty="0" err="1" smtClean="0"/>
              <a:t>fútbol</a:t>
            </a:r>
            <a:r>
              <a:rPr lang="en-US" dirty="0" smtClean="0"/>
              <a:t>, </a:t>
            </a:r>
            <a:r>
              <a:rPr lang="en-US" dirty="0" err="1" smtClean="0"/>
              <a:t>necesitan</a:t>
            </a:r>
            <a:endParaRPr lang="en-US" dirty="0" smtClean="0"/>
          </a:p>
          <a:p>
            <a:r>
              <a:rPr lang="en-US" dirty="0" err="1" smtClean="0"/>
              <a:t>una</a:t>
            </a:r>
            <a:r>
              <a:rPr lang="en-US" dirty="0" smtClean="0"/>
              <a:t> bola y </a:t>
            </a:r>
            <a:r>
              <a:rPr lang="en-US" dirty="0" err="1" smtClean="0"/>
              <a:t>botines</a:t>
            </a:r>
            <a:r>
              <a:rPr lang="en-US" dirty="0" smtClean="0"/>
              <a:t>. </a:t>
            </a:r>
            <a:r>
              <a:rPr lang="en-US" dirty="0" err="1" smtClean="0"/>
              <a:t>Juegan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un campo.</a:t>
            </a:r>
          </a:p>
          <a:p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2784" y="4676964"/>
            <a:ext cx="10382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41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369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Jugar – to play</vt:lpstr>
      <vt:lpstr>Jugar  - to play</vt:lpstr>
      <vt:lpstr>Jugar – to play</vt:lpstr>
      <vt:lpstr>Por ejemplo</vt:lpstr>
      <vt:lpstr>Actividad para clase. </vt:lpstr>
      <vt:lpstr>Actividad para clase. </vt:lpstr>
    </vt:vector>
  </TitlesOfParts>
  <Company>Paulding County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Jugar – to play</dc:title>
  <dc:creator>Carla Liming</dc:creator>
  <cp:lastModifiedBy>Carla Liming</cp:lastModifiedBy>
  <cp:revision>6</cp:revision>
  <cp:lastPrinted>2016-01-06T13:51:47Z</cp:lastPrinted>
  <dcterms:created xsi:type="dcterms:W3CDTF">2016-01-06T12:55:08Z</dcterms:created>
  <dcterms:modified xsi:type="dcterms:W3CDTF">2016-01-06T14:01:31Z</dcterms:modified>
</cp:coreProperties>
</file>