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9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24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49318-6130-41BF-ACAE-4E5548FA43B0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DF074-6556-46CC-B3C1-1320CB6A0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06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DEA4-EE74-4629-B157-2F79E909FD1E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4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7BDB-58AE-42EF-A04E-CE01FFDA1E88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6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704B-7B47-4CC8-BAEC-130EC00CD9E9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2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EDF7-0622-4AB2-ACE7-7BBEA3FE476F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1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79E8-4E60-4153-BC2F-2E18C76200CB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0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EF92-D323-4D65-89FA-75F04CA66A48}" type="datetime1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5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5201-14EA-4943-8A1F-A25D62655EF3}" type="datetime1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1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93A-2359-47CF-8BDD-FDD365F62B07}" type="datetime1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0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F40A-A4F1-4935-9655-61ABE108D257}" type="datetime1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3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B421-EA83-4B75-AED3-E3157E7A236B}" type="datetime1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7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8926A-A0FB-4455-B8E8-375BF95517AC}" type="datetime1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8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8925D-3EBE-48CC-823B-647B4B19B9AB}" type="datetime1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Created by: The Little Ladybug 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FB629-4005-4175-AA0A-9824D52F1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2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by: The Little Ladybug Shop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789"/>
            <a:ext cx="6858000" cy="914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7088" y="1375007"/>
            <a:ext cx="599136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Mrs. Duncan’s 2</a:t>
            </a:r>
            <a:r>
              <a:rPr lang="en-US" baseline="30000" dirty="0"/>
              <a:t>nd</a:t>
            </a:r>
            <a:r>
              <a:rPr lang="en-US" dirty="0"/>
              <a:t> Grade</a:t>
            </a:r>
          </a:p>
          <a:p>
            <a:pPr algn="ctr"/>
            <a:r>
              <a:rPr lang="en-US" dirty="0"/>
              <a:t>October 23-27, 2017           </a:t>
            </a:r>
            <a:r>
              <a:rPr lang="en-US" sz="2000" b="1" i="1" dirty="0"/>
              <a:t>Spelling Test Monday, October 30</a:t>
            </a:r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08780" y="3051795"/>
            <a:ext cx="27875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9502" y="2501786"/>
            <a:ext cx="2456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Specials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585" y="6767322"/>
            <a:ext cx="61278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In 2</a:t>
            </a:r>
            <a:r>
              <a:rPr lang="en-US" sz="1400" b="1" i="1" baseline="30000" dirty="0"/>
              <a:t>nd</a:t>
            </a:r>
            <a:r>
              <a:rPr lang="en-US" sz="1400" b="1" i="1" dirty="0"/>
              <a:t> grade this week:</a:t>
            </a:r>
          </a:p>
          <a:p>
            <a:r>
              <a:rPr lang="en-US" sz="1400" b="1" dirty="0"/>
              <a:t>Reading</a:t>
            </a:r>
            <a:r>
              <a:rPr lang="en-US" sz="1400" dirty="0"/>
              <a:t>: Asking and answering questions; characters response to events</a:t>
            </a:r>
          </a:p>
          <a:p>
            <a:r>
              <a:rPr lang="en-US" sz="1400" b="1" dirty="0"/>
              <a:t>Math</a:t>
            </a:r>
            <a:r>
              <a:rPr lang="en-US" sz="1400" dirty="0"/>
              <a:t>: two-digit addition, Math Facts</a:t>
            </a:r>
          </a:p>
          <a:p>
            <a:r>
              <a:rPr lang="en-US" sz="1400" b="1" dirty="0"/>
              <a:t>Writing/ELA</a:t>
            </a:r>
            <a:r>
              <a:rPr lang="en-US" sz="1400" dirty="0"/>
              <a:t>: Opinion Writing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27841"/>
              </p:ext>
            </p:extLst>
          </p:nvPr>
        </p:nvGraphicFramePr>
        <p:xfrm>
          <a:off x="416958" y="4339176"/>
          <a:ext cx="2862616" cy="1783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8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8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8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8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88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528074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13301" y="3834321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b="1" dirty="0"/>
              <a:t>Spelling Pattern</a:t>
            </a:r>
          </a:p>
          <a:p>
            <a:pPr algn="ctr"/>
            <a:r>
              <a:rPr lang="en-US" sz="1400" b="1" dirty="0"/>
              <a:t>Short </a:t>
            </a:r>
            <a:r>
              <a:rPr lang="en-US" sz="1400" b="1" dirty="0" err="1"/>
              <a:t>i</a:t>
            </a:r>
            <a:r>
              <a:rPr lang="en-US" sz="1400" b="1" dirty="0"/>
              <a:t>, </a:t>
            </a:r>
            <a:r>
              <a:rPr lang="en-US" sz="1400" b="1" dirty="0" err="1"/>
              <a:t>i_e</a:t>
            </a:r>
            <a:r>
              <a:rPr lang="en-US" sz="1400" b="1" dirty="0"/>
              <a:t>, </a:t>
            </a:r>
            <a:r>
              <a:rPr lang="en-US" sz="1400" b="1" dirty="0" err="1"/>
              <a:t>igh</a:t>
            </a:r>
            <a:r>
              <a:rPr lang="en-US" sz="1400" b="1" dirty="0"/>
              <a:t>, </a:t>
            </a:r>
            <a:r>
              <a:rPr lang="en-US" sz="1400" b="1" dirty="0" err="1"/>
              <a:t>icc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628926" y="2605498"/>
            <a:ext cx="278755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Comic Sans MS" panose="030F0702030302020204" pitchFamily="66" charset="0"/>
              </a:rPr>
              <a:t>Homework</a:t>
            </a:r>
          </a:p>
          <a:p>
            <a:r>
              <a:rPr lang="en-US" sz="1600" b="1" dirty="0">
                <a:latin typeface="Comic Sans MS" panose="030F0702030302020204" pitchFamily="66" charset="0"/>
              </a:rPr>
              <a:t>Monday-Thursday: </a:t>
            </a:r>
            <a:r>
              <a:rPr lang="en-US" sz="1600" dirty="0">
                <a:latin typeface="Comic Sans MS" panose="030F0702030302020204" pitchFamily="66" charset="0"/>
              </a:rPr>
              <a:t>Study math facts, read fluency passage, study spelling words, </a:t>
            </a:r>
            <a:r>
              <a:rPr lang="en-US" sz="1600">
                <a:latin typeface="Comic Sans MS" panose="030F0702030302020204" pitchFamily="66" charset="0"/>
              </a:rPr>
              <a:t>and math review sheet.</a:t>
            </a:r>
            <a:endParaRPr lang="en-US" sz="1600" dirty="0">
              <a:latin typeface="Comic Sans MS" panose="030F0702030302020204" pitchFamily="66" charset="0"/>
            </a:endParaRPr>
          </a:p>
          <a:p>
            <a:endParaRPr lang="en-US" sz="1600" b="1" dirty="0">
              <a:latin typeface="Comic Sans MS" panose="030F0702030302020204" pitchFamily="66" charset="0"/>
            </a:endParaRPr>
          </a:p>
          <a:p>
            <a:pPr algn="ctr"/>
            <a:r>
              <a:rPr lang="en-US" sz="1600" b="1" i="1" dirty="0">
                <a:latin typeface="Comic Sans MS" panose="030F0702030302020204" pitchFamily="66" charset="0"/>
              </a:rPr>
              <a:t>Important dates:</a:t>
            </a:r>
          </a:p>
          <a:p>
            <a:pPr algn="ctr"/>
            <a:r>
              <a:rPr lang="en-US" sz="1600" b="1" dirty="0">
                <a:latin typeface="Comic Sans MS" panose="030F0702030302020204" pitchFamily="66" charset="0"/>
              </a:rPr>
              <a:t>October 24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Spooky Science &amp; Math Family Night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5-6:30</a:t>
            </a:r>
          </a:p>
          <a:p>
            <a:pPr algn="ctr"/>
            <a:r>
              <a:rPr lang="en-US" sz="1600" b="1" dirty="0">
                <a:latin typeface="Comic Sans MS" panose="030F0702030302020204" pitchFamily="66" charset="0"/>
              </a:rPr>
              <a:t>Nov. 7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Student Holiday-No School</a:t>
            </a:r>
          </a:p>
          <a:p>
            <a:pPr algn="ctr"/>
            <a:r>
              <a:rPr lang="en-US" sz="1600" b="1" dirty="0">
                <a:latin typeface="Comic Sans MS" panose="030F0702030302020204" pitchFamily="66" charset="0"/>
              </a:rPr>
              <a:t>Nov. 10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Progress Reports</a:t>
            </a:r>
          </a:p>
          <a:p>
            <a:pPr algn="ctr"/>
            <a:endParaRPr lang="en-US" sz="16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136994"/>
              </p:ext>
            </p:extLst>
          </p:nvPr>
        </p:nvGraphicFramePr>
        <p:xfrm>
          <a:off x="464585" y="2889608"/>
          <a:ext cx="2736375" cy="741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2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7088" y="6121381"/>
            <a:ext cx="27568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Students will be asked to spell an additional 4-6 words using this weeks pattern.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3322" y="8012610"/>
            <a:ext cx="5590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Character Parade Thursday, October 26</a:t>
            </a:r>
          </a:p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Don’t forget your child needs to wear a royal blue shirt and red sneakers if they have them.</a:t>
            </a:r>
          </a:p>
        </p:txBody>
      </p:sp>
    </p:spTree>
    <p:extLst>
      <p:ext uri="{BB962C8B-B14F-4D97-AF65-F5344CB8AC3E}">
        <p14:creationId xmlns:p14="http://schemas.microsoft.com/office/powerpoint/2010/main" val="199301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170</Words>
  <Application>Microsoft Office PowerPoint</Application>
  <PresentationFormat>Letter Paper (8.5x11 in)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Ortiz</dc:creator>
  <cp:lastModifiedBy>Debra O. Duncan</cp:lastModifiedBy>
  <cp:revision>51</cp:revision>
  <cp:lastPrinted>2016-09-23T15:32:05Z</cp:lastPrinted>
  <dcterms:created xsi:type="dcterms:W3CDTF">2015-04-06T20:03:14Z</dcterms:created>
  <dcterms:modified xsi:type="dcterms:W3CDTF">2017-10-17T19:15:28Z</dcterms:modified>
</cp:coreProperties>
</file>