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F477DB-989C-4F19-8A04-1991BD3D4BFB}" v="21" dt="2023-10-19T16:20:31.6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R. Koch" userId="a2f31fc4-be09-4498-9b44-0dead716218a" providerId="ADAL" clId="{32F477DB-989C-4F19-8A04-1991BD3D4BFB}"/>
    <pc:docChg chg="modSld">
      <pc:chgData name="Kelly R. Koch" userId="a2f31fc4-be09-4498-9b44-0dead716218a" providerId="ADAL" clId="{32F477DB-989C-4F19-8A04-1991BD3D4BFB}" dt="2023-10-19T16:21:13.321" v="38" actId="20577"/>
      <pc:docMkLst>
        <pc:docMk/>
      </pc:docMkLst>
      <pc:sldChg chg="addSp modSp">
        <pc:chgData name="Kelly R. Koch" userId="a2f31fc4-be09-4498-9b44-0dead716218a" providerId="ADAL" clId="{32F477DB-989C-4F19-8A04-1991BD3D4BFB}" dt="2023-10-19T16:01:18.871" v="1"/>
        <pc:sldMkLst>
          <pc:docMk/>
          <pc:sldMk cId="2110413920" sldId="256"/>
        </pc:sldMkLst>
        <pc:picChg chg="add mod">
          <ac:chgData name="Kelly R. Koch" userId="a2f31fc4-be09-4498-9b44-0dead716218a" providerId="ADAL" clId="{32F477DB-989C-4F19-8A04-1991BD3D4BFB}" dt="2023-10-19T16:01:18.871" v="1"/>
          <ac:picMkLst>
            <pc:docMk/>
            <pc:sldMk cId="2110413920" sldId="256"/>
            <ac:picMk id="6" creationId="{8CB30154-E3F0-0267-C8E5-6E1EFF06D5B3}"/>
          </ac:picMkLst>
        </pc:picChg>
      </pc:sldChg>
      <pc:sldChg chg="addSp delSp modSp mod modTransition modAnim">
        <pc:chgData name="Kelly R. Koch" userId="a2f31fc4-be09-4498-9b44-0dead716218a" providerId="ADAL" clId="{32F477DB-989C-4F19-8A04-1991BD3D4BFB}" dt="2023-10-19T16:03:46.698" v="5"/>
        <pc:sldMkLst>
          <pc:docMk/>
          <pc:sldMk cId="2732832507" sldId="257"/>
        </pc:sldMkLst>
        <pc:picChg chg="add del mod">
          <ac:chgData name="Kelly R. Koch" userId="a2f31fc4-be09-4498-9b44-0dead716218a" providerId="ADAL" clId="{32F477DB-989C-4F19-8A04-1991BD3D4BFB}" dt="2023-10-19T16:02:56.151" v="4"/>
          <ac:picMkLst>
            <pc:docMk/>
            <pc:sldMk cId="2732832507" sldId="257"/>
            <ac:picMk id="15" creationId="{9ACB8489-CF9B-6EF8-1428-6EEEB7688D71}"/>
          </ac:picMkLst>
        </pc:picChg>
        <pc:picChg chg="add del mod ord">
          <ac:chgData name="Kelly R. Koch" userId="a2f31fc4-be09-4498-9b44-0dead716218a" providerId="ADAL" clId="{32F477DB-989C-4F19-8A04-1991BD3D4BFB}" dt="2023-10-19T16:03:46.698" v="5"/>
          <ac:picMkLst>
            <pc:docMk/>
            <pc:sldMk cId="2732832507" sldId="257"/>
            <ac:picMk id="18" creationId="{A37C0805-2A8C-570F-81D1-30E63F5D54D0}"/>
          </ac:picMkLst>
        </pc:picChg>
        <pc:picChg chg="add mod">
          <ac:chgData name="Kelly R. Koch" userId="a2f31fc4-be09-4498-9b44-0dead716218a" providerId="ADAL" clId="{32F477DB-989C-4F19-8A04-1991BD3D4BFB}" dt="2023-10-19T16:03:46.698" v="5"/>
          <ac:picMkLst>
            <pc:docMk/>
            <pc:sldMk cId="2732832507" sldId="257"/>
            <ac:picMk id="19" creationId="{1E084A4C-91F1-50C8-31E7-1E4D0EF8C080}"/>
          </ac:picMkLst>
        </pc:picChg>
      </pc:sldChg>
      <pc:sldChg chg="addSp delSp modSp mod modTransition modAnim">
        <pc:chgData name="Kelly R. Koch" userId="a2f31fc4-be09-4498-9b44-0dead716218a" providerId="ADAL" clId="{32F477DB-989C-4F19-8A04-1991BD3D4BFB}" dt="2023-10-19T16:08:21.990" v="12"/>
        <pc:sldMkLst>
          <pc:docMk/>
          <pc:sldMk cId="644404709" sldId="258"/>
        </pc:sldMkLst>
        <pc:picChg chg="add del mod">
          <ac:chgData name="Kelly R. Koch" userId="a2f31fc4-be09-4498-9b44-0dead716218a" providerId="ADAL" clId="{32F477DB-989C-4F19-8A04-1991BD3D4BFB}" dt="2023-10-19T16:04:54.320" v="8"/>
          <ac:picMkLst>
            <pc:docMk/>
            <pc:sldMk cId="644404709" sldId="258"/>
            <ac:picMk id="18" creationId="{02D693FC-BC4E-133C-CA50-76D6733A7AEE}"/>
          </ac:picMkLst>
        </pc:picChg>
        <pc:picChg chg="add del mod ord">
          <ac:chgData name="Kelly R. Koch" userId="a2f31fc4-be09-4498-9b44-0dead716218a" providerId="ADAL" clId="{32F477DB-989C-4F19-8A04-1991BD3D4BFB}" dt="2023-10-19T16:05:39.637" v="9"/>
          <ac:picMkLst>
            <pc:docMk/>
            <pc:sldMk cId="644404709" sldId="258"/>
            <ac:picMk id="21" creationId="{2B220D9A-866D-C8E1-B1D6-F96075C210EE}"/>
          </ac:picMkLst>
        </pc:picChg>
        <pc:picChg chg="add del mod">
          <ac:chgData name="Kelly R. Koch" userId="a2f31fc4-be09-4498-9b44-0dead716218a" providerId="ADAL" clId="{32F477DB-989C-4F19-8A04-1991BD3D4BFB}" dt="2023-10-19T16:05:44.468" v="11"/>
          <ac:picMkLst>
            <pc:docMk/>
            <pc:sldMk cId="644404709" sldId="258"/>
            <ac:picMk id="22" creationId="{B3EE9AB6-6121-6C1D-AACF-8D4FC872F009}"/>
          </ac:picMkLst>
        </pc:picChg>
        <pc:picChg chg="add del mod ord">
          <ac:chgData name="Kelly R. Koch" userId="a2f31fc4-be09-4498-9b44-0dead716218a" providerId="ADAL" clId="{32F477DB-989C-4F19-8A04-1991BD3D4BFB}" dt="2023-10-19T16:08:21.990" v="12"/>
          <ac:picMkLst>
            <pc:docMk/>
            <pc:sldMk cId="644404709" sldId="258"/>
            <ac:picMk id="25" creationId="{5813C1C9-CAFF-39DA-5F3F-81C6F1AD8A9E}"/>
          </ac:picMkLst>
        </pc:picChg>
        <pc:picChg chg="add mod">
          <ac:chgData name="Kelly R. Koch" userId="a2f31fc4-be09-4498-9b44-0dead716218a" providerId="ADAL" clId="{32F477DB-989C-4F19-8A04-1991BD3D4BFB}" dt="2023-10-19T16:08:21.990" v="12"/>
          <ac:picMkLst>
            <pc:docMk/>
            <pc:sldMk cId="644404709" sldId="258"/>
            <ac:picMk id="26" creationId="{4BE0E780-22DE-3974-1592-C89E0395414E}"/>
          </ac:picMkLst>
        </pc:picChg>
      </pc:sldChg>
      <pc:sldChg chg="addSp modSp mod">
        <pc:chgData name="Kelly R. Koch" userId="a2f31fc4-be09-4498-9b44-0dead716218a" providerId="ADAL" clId="{32F477DB-989C-4F19-8A04-1991BD3D4BFB}" dt="2023-10-19T16:12:10.619" v="13"/>
        <pc:sldMkLst>
          <pc:docMk/>
          <pc:sldMk cId="66356458" sldId="259"/>
        </pc:sldMkLst>
        <pc:spChg chg="mod">
          <ac:chgData name="Kelly R. Koch" userId="a2f31fc4-be09-4498-9b44-0dead716218a" providerId="ADAL" clId="{32F477DB-989C-4F19-8A04-1991BD3D4BFB}" dt="2023-10-16T14:11:59.518" v="0" actId="1076"/>
          <ac:spMkLst>
            <pc:docMk/>
            <pc:sldMk cId="66356458" sldId="259"/>
            <ac:spMk id="7" creationId="{0A3CAF0D-E4E9-345B-0966-8A68CC4F1790}"/>
          </ac:spMkLst>
        </pc:spChg>
        <pc:picChg chg="add mod">
          <ac:chgData name="Kelly R. Koch" userId="a2f31fc4-be09-4498-9b44-0dead716218a" providerId="ADAL" clId="{32F477DB-989C-4F19-8A04-1991BD3D4BFB}" dt="2023-10-19T16:12:10.619" v="13"/>
          <ac:picMkLst>
            <pc:docMk/>
            <pc:sldMk cId="66356458" sldId="259"/>
            <ac:picMk id="24" creationId="{8EA1127A-7196-CF86-C065-60E6F9CC2930}"/>
          </ac:picMkLst>
        </pc:picChg>
      </pc:sldChg>
      <pc:sldChg chg="addSp modSp">
        <pc:chgData name="Kelly R. Koch" userId="a2f31fc4-be09-4498-9b44-0dead716218a" providerId="ADAL" clId="{32F477DB-989C-4F19-8A04-1991BD3D4BFB}" dt="2023-10-19T16:13:46.274" v="14"/>
        <pc:sldMkLst>
          <pc:docMk/>
          <pc:sldMk cId="1937488665" sldId="260"/>
        </pc:sldMkLst>
        <pc:picChg chg="add mod">
          <ac:chgData name="Kelly R. Koch" userId="a2f31fc4-be09-4498-9b44-0dead716218a" providerId="ADAL" clId="{32F477DB-989C-4F19-8A04-1991BD3D4BFB}" dt="2023-10-19T16:13:46.274" v="14"/>
          <ac:picMkLst>
            <pc:docMk/>
            <pc:sldMk cId="1937488665" sldId="260"/>
            <ac:picMk id="17" creationId="{354EF1C4-1876-2A38-6059-4E4A7EFFA0BF}"/>
          </ac:picMkLst>
        </pc:picChg>
      </pc:sldChg>
      <pc:sldChg chg="addSp delSp modSp mod modTransition modAnim">
        <pc:chgData name="Kelly R. Koch" userId="a2f31fc4-be09-4498-9b44-0dead716218a" providerId="ADAL" clId="{32F477DB-989C-4F19-8A04-1991BD3D4BFB}" dt="2023-10-19T16:15:54.145" v="18"/>
        <pc:sldMkLst>
          <pc:docMk/>
          <pc:sldMk cId="2701871366" sldId="261"/>
        </pc:sldMkLst>
        <pc:picChg chg="add del mod">
          <ac:chgData name="Kelly R. Koch" userId="a2f31fc4-be09-4498-9b44-0dead716218a" providerId="ADAL" clId="{32F477DB-989C-4F19-8A04-1991BD3D4BFB}" dt="2023-10-19T16:15:04.641" v="17"/>
          <ac:picMkLst>
            <pc:docMk/>
            <pc:sldMk cId="2701871366" sldId="261"/>
            <ac:picMk id="15" creationId="{BD4E6770-ADBA-3D52-C4E5-A88BF4048004}"/>
          </ac:picMkLst>
        </pc:picChg>
        <pc:picChg chg="add del mod ord">
          <ac:chgData name="Kelly R. Koch" userId="a2f31fc4-be09-4498-9b44-0dead716218a" providerId="ADAL" clId="{32F477DB-989C-4F19-8A04-1991BD3D4BFB}" dt="2023-10-19T16:15:54.145" v="18"/>
          <ac:picMkLst>
            <pc:docMk/>
            <pc:sldMk cId="2701871366" sldId="261"/>
            <ac:picMk id="18" creationId="{2B5E9431-FE6F-B43B-B899-3A3349EAD76D}"/>
          </ac:picMkLst>
        </pc:picChg>
        <pc:picChg chg="add mod">
          <ac:chgData name="Kelly R. Koch" userId="a2f31fc4-be09-4498-9b44-0dead716218a" providerId="ADAL" clId="{32F477DB-989C-4F19-8A04-1991BD3D4BFB}" dt="2023-10-19T16:15:54.145" v="18"/>
          <ac:picMkLst>
            <pc:docMk/>
            <pc:sldMk cId="2701871366" sldId="261"/>
            <ac:picMk id="19" creationId="{09C9FC54-B631-F462-ADCD-D86C5707C315}"/>
          </ac:picMkLst>
        </pc:picChg>
      </pc:sldChg>
      <pc:sldChg chg="addSp modSp">
        <pc:chgData name="Kelly R. Koch" userId="a2f31fc4-be09-4498-9b44-0dead716218a" providerId="ADAL" clId="{32F477DB-989C-4F19-8A04-1991BD3D4BFB}" dt="2023-10-19T16:17:23.034" v="19"/>
        <pc:sldMkLst>
          <pc:docMk/>
          <pc:sldMk cId="1591524221" sldId="262"/>
        </pc:sldMkLst>
        <pc:picChg chg="add mod">
          <ac:chgData name="Kelly R. Koch" userId="a2f31fc4-be09-4498-9b44-0dead716218a" providerId="ADAL" clId="{32F477DB-989C-4F19-8A04-1991BD3D4BFB}" dt="2023-10-19T16:17:23.034" v="19"/>
          <ac:picMkLst>
            <pc:docMk/>
            <pc:sldMk cId="1591524221" sldId="262"/>
            <ac:picMk id="18" creationId="{D99F2F06-2942-72F5-C47E-018427E98900}"/>
          </ac:picMkLst>
        </pc:picChg>
      </pc:sldChg>
      <pc:sldChg chg="addSp delSp modSp mod modTransition modAnim">
        <pc:chgData name="Kelly R. Koch" userId="a2f31fc4-be09-4498-9b44-0dead716218a" providerId="ADAL" clId="{32F477DB-989C-4F19-8A04-1991BD3D4BFB}" dt="2023-10-19T16:19:00.301" v="23"/>
        <pc:sldMkLst>
          <pc:docMk/>
          <pc:sldMk cId="3879829389" sldId="263"/>
        </pc:sldMkLst>
        <pc:picChg chg="add del mod">
          <ac:chgData name="Kelly R. Koch" userId="a2f31fc4-be09-4498-9b44-0dead716218a" providerId="ADAL" clId="{32F477DB-989C-4F19-8A04-1991BD3D4BFB}" dt="2023-10-19T16:18:28.060" v="22"/>
          <ac:picMkLst>
            <pc:docMk/>
            <pc:sldMk cId="3879829389" sldId="263"/>
            <ac:picMk id="15" creationId="{B6274888-9D89-11B1-AE09-15CAC1602525}"/>
          </ac:picMkLst>
        </pc:picChg>
        <pc:picChg chg="add del mod ord">
          <ac:chgData name="Kelly R. Koch" userId="a2f31fc4-be09-4498-9b44-0dead716218a" providerId="ADAL" clId="{32F477DB-989C-4F19-8A04-1991BD3D4BFB}" dt="2023-10-19T16:19:00.301" v="23"/>
          <ac:picMkLst>
            <pc:docMk/>
            <pc:sldMk cId="3879829389" sldId="263"/>
            <ac:picMk id="18" creationId="{356EE2C5-343E-FC63-2785-841ED100C2F4}"/>
          </ac:picMkLst>
        </pc:picChg>
        <pc:picChg chg="add mod">
          <ac:chgData name="Kelly R. Koch" userId="a2f31fc4-be09-4498-9b44-0dead716218a" providerId="ADAL" clId="{32F477DB-989C-4F19-8A04-1991BD3D4BFB}" dt="2023-10-19T16:19:00.301" v="23"/>
          <ac:picMkLst>
            <pc:docMk/>
            <pc:sldMk cId="3879829389" sldId="263"/>
            <ac:picMk id="19" creationId="{F1F58E82-6F25-2986-1D5E-89A6FE38D43C}"/>
          </ac:picMkLst>
        </pc:picChg>
      </pc:sldChg>
      <pc:sldChg chg="addSp delSp modSp mod modTransition modAnim">
        <pc:chgData name="Kelly R. Koch" userId="a2f31fc4-be09-4498-9b44-0dead716218a" providerId="ADAL" clId="{32F477DB-989C-4F19-8A04-1991BD3D4BFB}" dt="2023-10-19T16:21:13.321" v="38" actId="20577"/>
        <pc:sldMkLst>
          <pc:docMk/>
          <pc:sldMk cId="2769292275" sldId="264"/>
        </pc:sldMkLst>
        <pc:spChg chg="mod">
          <ac:chgData name="Kelly R. Koch" userId="a2f31fc4-be09-4498-9b44-0dead716218a" providerId="ADAL" clId="{32F477DB-989C-4F19-8A04-1991BD3D4BFB}" dt="2023-10-19T16:21:13.321" v="38" actId="20577"/>
          <ac:spMkLst>
            <pc:docMk/>
            <pc:sldMk cId="2769292275" sldId="264"/>
            <ac:spMk id="5" creationId="{E42A24DA-41F1-4D18-C59E-CA91C989E883}"/>
          </ac:spMkLst>
        </pc:spChg>
        <pc:picChg chg="add del mod">
          <ac:chgData name="Kelly R. Koch" userId="a2f31fc4-be09-4498-9b44-0dead716218a" providerId="ADAL" clId="{32F477DB-989C-4F19-8A04-1991BD3D4BFB}" dt="2023-10-19T16:20:00.902" v="26"/>
          <ac:picMkLst>
            <pc:docMk/>
            <pc:sldMk cId="2769292275" sldId="264"/>
            <ac:picMk id="17" creationId="{6ECD22FB-C548-A7CD-0F57-F58F83461AD4}"/>
          </ac:picMkLst>
        </pc:picChg>
        <pc:picChg chg="add del mod ord">
          <ac:chgData name="Kelly R. Koch" userId="a2f31fc4-be09-4498-9b44-0dead716218a" providerId="ADAL" clId="{32F477DB-989C-4F19-8A04-1991BD3D4BFB}" dt="2023-10-19T16:20:31.621" v="27"/>
          <ac:picMkLst>
            <pc:docMk/>
            <pc:sldMk cId="2769292275" sldId="264"/>
            <ac:picMk id="20" creationId="{688077A0-71C3-134B-AA26-C2E1765CF946}"/>
          </ac:picMkLst>
        </pc:picChg>
        <pc:picChg chg="add mod">
          <ac:chgData name="Kelly R. Koch" userId="a2f31fc4-be09-4498-9b44-0dead716218a" providerId="ADAL" clId="{32F477DB-989C-4F19-8A04-1991BD3D4BFB}" dt="2023-10-19T16:20:31.621" v="27"/>
          <ac:picMkLst>
            <pc:docMk/>
            <pc:sldMk cId="2769292275" sldId="264"/>
            <ac:picMk id="21" creationId="{5087E6FE-F3DA-E556-F7A6-F664F312268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07E0-EBBD-4667-9162-0E43EBD76731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896DA74A-306D-4065-AA69-9D2EF568674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878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07E0-EBBD-4667-9162-0E43EBD76731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DA74A-306D-4065-AA69-9D2EF5686743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015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07E0-EBBD-4667-9162-0E43EBD76731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DA74A-306D-4065-AA69-9D2EF568674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975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07E0-EBBD-4667-9162-0E43EBD76731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DA74A-306D-4065-AA69-9D2EF5686743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1090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07E0-EBBD-4667-9162-0E43EBD76731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DA74A-306D-4065-AA69-9D2EF568674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47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07E0-EBBD-4667-9162-0E43EBD76731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DA74A-306D-4065-AA69-9D2EF5686743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201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07E0-EBBD-4667-9162-0E43EBD76731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DA74A-306D-4065-AA69-9D2EF5686743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480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07E0-EBBD-4667-9162-0E43EBD76731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DA74A-306D-4065-AA69-9D2EF5686743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749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07E0-EBBD-4667-9162-0E43EBD76731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DA74A-306D-4065-AA69-9D2EF5686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33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07E0-EBBD-4667-9162-0E43EBD76731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DA74A-306D-4065-AA69-9D2EF5686743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888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C82A07E0-EBBD-4667-9162-0E43EBD76731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DA74A-306D-4065-AA69-9D2EF5686743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915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A07E0-EBBD-4667-9162-0E43EBD76731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96DA74A-306D-4065-AA69-9D2EF568674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155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hyperlink" Target="https://forms.office.com/r/gHrmjiKHuE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hyperlink" Target="mailto:kkoch@paulding.k12.ga.u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B6685-334D-C81A-E47C-C665C910AD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2828" y="785365"/>
            <a:ext cx="8637073" cy="2541431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2023-2024</a:t>
            </a:r>
            <a:br>
              <a:rPr lang="en-US" sz="4000" dirty="0"/>
            </a:br>
            <a:r>
              <a:rPr lang="en-US" sz="4000" dirty="0"/>
              <a:t>Family-School Compacts and </a:t>
            </a:r>
            <a:br>
              <a:rPr lang="en-US" sz="4000" dirty="0"/>
            </a:br>
            <a:r>
              <a:rPr lang="en-US" sz="4000" dirty="0"/>
              <a:t>Family Engagement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EA70E4-AF89-31D9-990B-C9CA96FCF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2828" y="4042934"/>
            <a:ext cx="8637072" cy="977621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/>
              <a:t>Please view the following presentation to receive information regarding P.B. Ritch’s Family-School Compacts and our Family Engagement Plan.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CB30154-E3F0-0267-C8E5-6E1EFF06D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10413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02"/>
    </mc:Choice>
    <mc:Fallback>
      <p:transition spd="slow" advTm="37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A52D5-E7EA-68A5-4711-4835A0E19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131" y="678684"/>
            <a:ext cx="9603275" cy="1049235"/>
          </a:xfrm>
        </p:spPr>
        <p:txBody>
          <a:bodyPr/>
          <a:lstStyle/>
          <a:p>
            <a:pPr algn="ctr"/>
            <a:r>
              <a:rPr lang="en-US" dirty="0"/>
              <a:t>P.B. Ritch Middle School</a:t>
            </a:r>
            <a:br>
              <a:rPr lang="en-US" dirty="0"/>
            </a:br>
            <a:r>
              <a:rPr lang="en-US" dirty="0"/>
              <a:t> Family-School Compact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EC3192-7C48-2568-0F66-3230C2B3B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0520" y="1727919"/>
            <a:ext cx="6179487" cy="4775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2A24DA-41F1-4D18-C59E-CA91C989E883}"/>
              </a:ext>
            </a:extLst>
          </p:cNvPr>
          <p:cNvSpPr txBox="1"/>
          <p:nvPr/>
        </p:nvSpPr>
        <p:spPr>
          <a:xfrm>
            <a:off x="1894111" y="3638938"/>
            <a:ext cx="886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1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1E084A4C-91F1-50C8-31E7-1E4D0EF8C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32832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37"/>
    </mc:Choice>
    <mc:Fallback>
      <p:transition spd="slow" advTm="47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A52D5-E7EA-68A5-4711-4835A0E19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131" y="678684"/>
            <a:ext cx="9603275" cy="1049235"/>
          </a:xfrm>
        </p:spPr>
        <p:txBody>
          <a:bodyPr/>
          <a:lstStyle/>
          <a:p>
            <a:pPr algn="ctr"/>
            <a:r>
              <a:rPr lang="en-US" dirty="0"/>
              <a:t>P.B. Ritch Middle School </a:t>
            </a:r>
            <a:br>
              <a:rPr lang="en-US" dirty="0"/>
            </a:br>
            <a:r>
              <a:rPr lang="en-US" dirty="0"/>
              <a:t>Family-School Compact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2A24DA-41F1-4D18-C59E-CA91C989E883}"/>
              </a:ext>
            </a:extLst>
          </p:cNvPr>
          <p:cNvSpPr txBox="1"/>
          <p:nvPr/>
        </p:nvSpPr>
        <p:spPr>
          <a:xfrm>
            <a:off x="1894111" y="3638938"/>
            <a:ext cx="886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4FABC6-AC06-A79C-274F-48F2042F2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0520" y="1727919"/>
            <a:ext cx="6228935" cy="4775322"/>
          </a:xfrm>
          <a:prstGeom prst="rect">
            <a:avLst/>
          </a:prstGeom>
        </p:spPr>
      </p:pic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4BE0E780-22DE-3974-1592-C89E03954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4404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074"/>
    </mc:Choice>
    <mc:Fallback>
      <p:transition spd="slow" advTm="154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A52D5-E7EA-68A5-4711-4835A0E19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131" y="678684"/>
            <a:ext cx="9603275" cy="1049235"/>
          </a:xfrm>
        </p:spPr>
        <p:txBody>
          <a:bodyPr/>
          <a:lstStyle/>
          <a:p>
            <a:pPr algn="ctr"/>
            <a:r>
              <a:rPr lang="en-US" dirty="0"/>
              <a:t>P.B. Ritch Middle School</a:t>
            </a:r>
            <a:br>
              <a:rPr lang="en-US" dirty="0"/>
            </a:br>
            <a:r>
              <a:rPr lang="en-US" dirty="0"/>
              <a:t> Family-School Compact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2A24DA-41F1-4D18-C59E-CA91C989E883}"/>
              </a:ext>
            </a:extLst>
          </p:cNvPr>
          <p:cNvSpPr txBox="1"/>
          <p:nvPr/>
        </p:nvSpPr>
        <p:spPr>
          <a:xfrm>
            <a:off x="2239343" y="2057079"/>
            <a:ext cx="1698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Signature Page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C1F125-F1F4-261E-8FCE-A193A1628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212" y="1727919"/>
            <a:ext cx="4110298" cy="49014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3CAF0D-E4E9-345B-0966-8A68CC4F1790}"/>
              </a:ext>
            </a:extLst>
          </p:cNvPr>
          <p:cNvSpPr txBox="1"/>
          <p:nvPr/>
        </p:nvSpPr>
        <p:spPr>
          <a:xfrm>
            <a:off x="8430201" y="3147756"/>
            <a:ext cx="328887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Please sign and have your student return this form his/her math teacher.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may also click the link below or scan the QR code to sign electronically.</a:t>
            </a:r>
          </a:p>
          <a:p>
            <a:endParaRPr lang="en-US" sz="1400" dirty="0">
              <a:hlinkClick r:id="rId5"/>
            </a:endParaRPr>
          </a:p>
          <a:p>
            <a:r>
              <a:rPr lang="en-US" sz="1400" dirty="0">
                <a:hlinkClick r:id="rId5"/>
              </a:rPr>
              <a:t>https://forms.office.com/r/gHrmjiKHuE</a:t>
            </a:r>
            <a:r>
              <a:rPr lang="en-US" sz="14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A2306C-6A66-0D85-78C8-3B211F337D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8223" y="5448733"/>
            <a:ext cx="1239047" cy="1247419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8EA1127A-7196-CF86-C065-60E6F9CC29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356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02"/>
    </mc:Choice>
    <mc:Fallback>
      <p:transition spd="slow" advTm="37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A52D5-E7EA-68A5-4711-4835A0E19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131" y="678684"/>
            <a:ext cx="9603275" cy="1049235"/>
          </a:xfrm>
        </p:spPr>
        <p:txBody>
          <a:bodyPr/>
          <a:lstStyle/>
          <a:p>
            <a:pPr algn="ctr"/>
            <a:r>
              <a:rPr lang="en-US" dirty="0"/>
              <a:t>P.B. Ritch Middle School </a:t>
            </a:r>
            <a:br>
              <a:rPr lang="en-US" dirty="0"/>
            </a:br>
            <a:r>
              <a:rPr lang="en-US" dirty="0"/>
              <a:t>Family Engagement Plan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2A24DA-41F1-4D18-C59E-CA91C989E883}"/>
              </a:ext>
            </a:extLst>
          </p:cNvPr>
          <p:cNvSpPr txBox="1"/>
          <p:nvPr/>
        </p:nvSpPr>
        <p:spPr>
          <a:xfrm>
            <a:off x="1878617" y="3684544"/>
            <a:ext cx="1698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B7E4A7-E57E-C286-3C30-2F6ECB2BA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688" y="1937856"/>
            <a:ext cx="5894159" cy="4572001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354EF1C4-1876-2A38-6059-4E4A7EFFA0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37488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67"/>
    </mc:Choice>
    <mc:Fallback>
      <p:transition spd="slow" advTm="35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A52D5-E7EA-68A5-4711-4835A0E19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131" y="678684"/>
            <a:ext cx="9603275" cy="1049235"/>
          </a:xfrm>
        </p:spPr>
        <p:txBody>
          <a:bodyPr/>
          <a:lstStyle/>
          <a:p>
            <a:pPr algn="ctr"/>
            <a:r>
              <a:rPr lang="en-US" dirty="0"/>
              <a:t>P.B. Ritch Middle School </a:t>
            </a:r>
            <a:br>
              <a:rPr lang="en-US" dirty="0"/>
            </a:br>
            <a:r>
              <a:rPr lang="en-US" dirty="0"/>
              <a:t>Family Engagement Plan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2A24DA-41F1-4D18-C59E-CA91C989E883}"/>
              </a:ext>
            </a:extLst>
          </p:cNvPr>
          <p:cNvSpPr txBox="1"/>
          <p:nvPr/>
        </p:nvSpPr>
        <p:spPr>
          <a:xfrm>
            <a:off x="1878617" y="3684544"/>
            <a:ext cx="1698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BE58E3-FF47-EDA8-1DBC-22D048BBE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510" y="1906077"/>
            <a:ext cx="5949703" cy="4570224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09C9FC54-B631-F462-ADCD-D86C5707C3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01871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12"/>
    </mc:Choice>
    <mc:Fallback>
      <p:transition spd="slow" advTm="46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A52D5-E7EA-68A5-4711-4835A0E19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131" y="678684"/>
            <a:ext cx="9603275" cy="1049235"/>
          </a:xfrm>
        </p:spPr>
        <p:txBody>
          <a:bodyPr/>
          <a:lstStyle/>
          <a:p>
            <a:pPr algn="ctr"/>
            <a:r>
              <a:rPr lang="en-US" dirty="0"/>
              <a:t>P.B. Ritch Middle School </a:t>
            </a:r>
            <a:br>
              <a:rPr lang="en-US" dirty="0"/>
            </a:br>
            <a:r>
              <a:rPr lang="en-US" dirty="0"/>
              <a:t>Family Engagement Plan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2A24DA-41F1-4D18-C59E-CA91C989E883}"/>
              </a:ext>
            </a:extLst>
          </p:cNvPr>
          <p:cNvSpPr txBox="1"/>
          <p:nvPr/>
        </p:nvSpPr>
        <p:spPr>
          <a:xfrm>
            <a:off x="1878617" y="3684544"/>
            <a:ext cx="1698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FC76E8-0F96-E9F6-40BE-D803F7991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565" y="1931161"/>
            <a:ext cx="5944731" cy="4553529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D99F2F06-2942-72F5-C47E-018427E989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9152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79"/>
    </mc:Choice>
    <mc:Fallback>
      <p:transition spd="slow" advTm="22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A52D5-E7EA-68A5-4711-4835A0E19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131" y="678684"/>
            <a:ext cx="9603275" cy="1049235"/>
          </a:xfrm>
        </p:spPr>
        <p:txBody>
          <a:bodyPr/>
          <a:lstStyle/>
          <a:p>
            <a:pPr algn="ctr"/>
            <a:r>
              <a:rPr lang="en-US" dirty="0"/>
              <a:t>P.B. Ritch Middle School </a:t>
            </a:r>
            <a:br>
              <a:rPr lang="en-US" dirty="0"/>
            </a:br>
            <a:r>
              <a:rPr lang="en-US" dirty="0"/>
              <a:t>Family Engagement Plan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2A24DA-41F1-4D18-C59E-CA91C989E883}"/>
              </a:ext>
            </a:extLst>
          </p:cNvPr>
          <p:cNvSpPr txBox="1"/>
          <p:nvPr/>
        </p:nvSpPr>
        <p:spPr>
          <a:xfrm>
            <a:off x="1878617" y="3684544"/>
            <a:ext cx="1698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93A059-2E9E-8ACB-67CA-94D848AC4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556" y="1981496"/>
            <a:ext cx="5944731" cy="4591368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F1F58E82-6F25-2986-1D5E-89A6FE38D4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79829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64"/>
    </mc:Choice>
    <mc:Fallback>
      <p:transition spd="slow" advTm="28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A52D5-E7EA-68A5-4711-4835A0E19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131" y="678684"/>
            <a:ext cx="9603275" cy="1049235"/>
          </a:xfrm>
        </p:spPr>
        <p:txBody>
          <a:bodyPr/>
          <a:lstStyle/>
          <a:p>
            <a:pPr algn="ctr"/>
            <a:r>
              <a:rPr lang="en-US" dirty="0"/>
              <a:t>P.B. Ritch Middle School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2A24DA-41F1-4D18-C59E-CA91C989E883}"/>
              </a:ext>
            </a:extLst>
          </p:cNvPr>
          <p:cNvSpPr txBox="1"/>
          <p:nvPr/>
        </p:nvSpPr>
        <p:spPr>
          <a:xfrm>
            <a:off x="1354704" y="2854034"/>
            <a:ext cx="89077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If you have any questions regarding our Family-School Compact or Family Engagement Plan, please contact Kelly Koch our Title I </a:t>
            </a:r>
            <a:r>
              <a:rPr lang="en-US"/>
              <a:t>Instructional Lead Coach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>
                <a:hlinkClick r:id="rId4"/>
              </a:rPr>
              <a:t>kkoch@paulding.k12.ga.us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770-443-1449 ext. 48098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5087E6FE-F3DA-E556-F7A6-F664F3122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69292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84"/>
    </mc:Choice>
    <mc:Fallback>
      <p:transition spd="slow" advTm="27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8599</TotalTime>
  <Words>207</Words>
  <Application>Microsoft Office PowerPoint</Application>
  <PresentationFormat>Widescreen</PresentationFormat>
  <Paragraphs>26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Gill Sans MT</vt:lpstr>
      <vt:lpstr>Gallery</vt:lpstr>
      <vt:lpstr>2023-2024 Family-School Compacts and  Family Engagement Plan</vt:lpstr>
      <vt:lpstr>P.B. Ritch Middle School  Family-School Compact</vt:lpstr>
      <vt:lpstr>P.B. Ritch Middle School  Family-School Compact</vt:lpstr>
      <vt:lpstr>P.B. Ritch Middle School  Family-School Compact</vt:lpstr>
      <vt:lpstr>P.B. Ritch Middle School  Family Engagement Plan</vt:lpstr>
      <vt:lpstr>P.B. Ritch Middle School  Family Engagement Plan</vt:lpstr>
      <vt:lpstr>P.B. Ritch Middle School  Family Engagement Plan</vt:lpstr>
      <vt:lpstr>P.B. Ritch Middle School  Family Engagement Plan</vt:lpstr>
      <vt:lpstr>P.B. Ritch Middle School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2023-2024 Family-School Compacts and  Family Engagement Plan</dc:title>
  <dc:creator>Kelly R. Koch</dc:creator>
  <cp:lastModifiedBy>Kelly R. Koch</cp:lastModifiedBy>
  <cp:revision>1</cp:revision>
  <dcterms:created xsi:type="dcterms:W3CDTF">2023-10-13T17:02:16Z</dcterms:created>
  <dcterms:modified xsi:type="dcterms:W3CDTF">2023-10-19T16:21:17Z</dcterms:modified>
</cp:coreProperties>
</file>