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67242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06278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08451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1677936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7718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286778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962660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199194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65777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15604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A1107-AA94-4E34-B62F-F944CBF6F473}"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883357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CA1107-AA94-4E34-B62F-F944CBF6F473}" type="datetimeFigureOut">
              <a:rPr lang="en-US" smtClean="0"/>
              <a:t>8/4/2020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86021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CA1107-AA94-4E34-B62F-F944CBF6F473}" type="datetimeFigureOut">
              <a:rPr lang="en-US" smtClean="0"/>
              <a:t>8/4/2020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021883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A1107-AA94-4E34-B62F-F944CBF6F473}" type="datetimeFigureOut">
              <a:rPr lang="en-US" smtClean="0"/>
              <a:t>8/4/2020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14353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CA1107-AA94-4E34-B62F-F944CBF6F473}"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12805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CA1107-AA94-4E34-B62F-F944CBF6F473}"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183151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FCA1107-AA94-4E34-B62F-F944CBF6F473}" type="datetimeFigureOut">
              <a:rPr lang="en-US" smtClean="0"/>
              <a:t>8/4/2020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EC87E9-F0DF-4280-800A-E8BB417B8B4F}" type="slidenum">
              <a:rPr lang="en-US" smtClean="0"/>
              <a:t>‹#›</a:t>
            </a:fld>
            <a:endParaRPr lang="en-US"/>
          </a:p>
        </p:txBody>
      </p:sp>
    </p:spTree>
    <p:extLst>
      <p:ext uri="{BB962C8B-B14F-4D97-AF65-F5344CB8AC3E}">
        <p14:creationId xmlns:p14="http://schemas.microsoft.com/office/powerpoint/2010/main" val="38904038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2D894-3AA3-452F-8A98-55D9342C6A78}"/>
              </a:ext>
            </a:extLst>
          </p:cNvPr>
          <p:cNvSpPr>
            <a:spLocks noGrp="1"/>
          </p:cNvSpPr>
          <p:nvPr>
            <p:ph type="ctrTitle"/>
          </p:nvPr>
        </p:nvSpPr>
        <p:spPr/>
        <p:txBody>
          <a:bodyPr/>
          <a:lstStyle/>
          <a:p>
            <a:r>
              <a:rPr lang="en-US" dirty="0"/>
              <a:t>WELCOME BACK</a:t>
            </a:r>
          </a:p>
        </p:txBody>
      </p:sp>
      <p:sp>
        <p:nvSpPr>
          <p:cNvPr id="3" name="Subtitle 2">
            <a:extLst>
              <a:ext uri="{FF2B5EF4-FFF2-40B4-BE49-F238E27FC236}">
                <a16:creationId xmlns:a16="http://schemas.microsoft.com/office/drawing/2014/main" id="{7FD0BB97-607D-4F43-A33B-A5E609F53818}"/>
              </a:ext>
            </a:extLst>
          </p:cNvPr>
          <p:cNvSpPr>
            <a:spLocks noGrp="1"/>
          </p:cNvSpPr>
          <p:nvPr>
            <p:ph type="subTitle" idx="1"/>
          </p:nvPr>
        </p:nvSpPr>
        <p:spPr/>
        <p:txBody>
          <a:bodyPr>
            <a:normAutofit fontScale="85000" lnSpcReduction="10000"/>
          </a:bodyPr>
          <a:lstStyle/>
          <a:p>
            <a:r>
              <a:rPr lang="en-US" sz="6600" dirty="0"/>
              <a:t>You have been missed!!</a:t>
            </a:r>
          </a:p>
        </p:txBody>
      </p:sp>
    </p:spTree>
    <p:extLst>
      <p:ext uri="{BB962C8B-B14F-4D97-AF65-F5344CB8AC3E}">
        <p14:creationId xmlns:p14="http://schemas.microsoft.com/office/powerpoint/2010/main" val="227217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C1F4-47E1-4AFE-9C63-569A0416DD77}"/>
              </a:ext>
            </a:extLst>
          </p:cNvPr>
          <p:cNvSpPr>
            <a:spLocks noGrp="1"/>
          </p:cNvSpPr>
          <p:nvPr>
            <p:ph type="title"/>
          </p:nvPr>
        </p:nvSpPr>
        <p:spPr/>
        <p:txBody>
          <a:bodyPr/>
          <a:lstStyle/>
          <a:p>
            <a:r>
              <a:rPr lang="en-US" dirty="0"/>
              <a:t>SOME THINGS TO REMEMBER</a:t>
            </a:r>
          </a:p>
        </p:txBody>
      </p:sp>
      <p:sp>
        <p:nvSpPr>
          <p:cNvPr id="3" name="Content Placeholder 2">
            <a:extLst>
              <a:ext uri="{FF2B5EF4-FFF2-40B4-BE49-F238E27FC236}">
                <a16:creationId xmlns:a16="http://schemas.microsoft.com/office/drawing/2014/main" id="{FF60FF4C-FA3C-4AE9-9A71-AF40A28E3262}"/>
              </a:ext>
            </a:extLst>
          </p:cNvPr>
          <p:cNvSpPr>
            <a:spLocks noGrp="1"/>
          </p:cNvSpPr>
          <p:nvPr>
            <p:ph idx="1"/>
          </p:nvPr>
        </p:nvSpPr>
        <p:spPr/>
        <p:txBody>
          <a:bodyPr>
            <a:normAutofit fontScale="85000" lnSpcReduction="10000"/>
          </a:bodyPr>
          <a:lstStyle/>
          <a:p>
            <a:pPr fontAlgn="base"/>
            <a:r>
              <a:rPr lang="en-US" sz="2800" dirty="0"/>
              <a:t>If you do not feel well, please stay home. </a:t>
            </a:r>
          </a:p>
          <a:p>
            <a:pPr fontAlgn="base"/>
            <a:r>
              <a:rPr lang="en-US" sz="2800" dirty="0"/>
              <a:t>If you test positive, but don’t have symptoms, stay home!</a:t>
            </a:r>
          </a:p>
          <a:p>
            <a:pPr fontAlgn="base"/>
            <a:r>
              <a:rPr lang="en-US" sz="2800" dirty="0"/>
              <a:t>I am considered high risk, so I will be wearing a mask full time, and I encourage you to do the same. We are in an enclosed environment where germs can spread quickly.  If you can’t hear me talking because of the mask, it means that you are all too loud. </a:t>
            </a:r>
          </a:p>
          <a:p>
            <a:pPr fontAlgn="base"/>
            <a:r>
              <a:rPr lang="en-US" sz="2800" dirty="0"/>
              <a:t>There is red tape on the floor that will mark desk locations. </a:t>
            </a:r>
            <a:r>
              <a:rPr lang="en-US" sz="2800" b="1" u="sng" dirty="0"/>
              <a:t>Desks can not be moved from within those tape lines. </a:t>
            </a:r>
          </a:p>
          <a:p>
            <a:endParaRPr lang="en-US" dirty="0"/>
          </a:p>
        </p:txBody>
      </p:sp>
    </p:spTree>
    <p:extLst>
      <p:ext uri="{BB962C8B-B14F-4D97-AF65-F5344CB8AC3E}">
        <p14:creationId xmlns:p14="http://schemas.microsoft.com/office/powerpoint/2010/main" val="242424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79998-5C0E-44E2-A05A-C0A99719C7F8}"/>
              </a:ext>
            </a:extLst>
          </p:cNvPr>
          <p:cNvSpPr>
            <a:spLocks noGrp="1"/>
          </p:cNvSpPr>
          <p:nvPr>
            <p:ph idx="4294967295"/>
          </p:nvPr>
        </p:nvSpPr>
        <p:spPr>
          <a:xfrm>
            <a:off x="0" y="1138238"/>
            <a:ext cx="10515600" cy="4351337"/>
          </a:xfrm>
        </p:spPr>
        <p:txBody>
          <a:bodyPr>
            <a:normAutofit fontScale="92500" lnSpcReduction="20000"/>
          </a:bodyPr>
          <a:lstStyle/>
          <a:p>
            <a:pPr fontAlgn="base"/>
            <a:r>
              <a:rPr lang="en-US" sz="3600" dirty="0"/>
              <a:t>You must have your own water bottles. Fountains are only being used to fill them, not to drink from. Water is the only drink I allow in my class. If you have a small juice container that came with your breakfast or lunch, that is ok!</a:t>
            </a:r>
          </a:p>
          <a:p>
            <a:pPr fontAlgn="base"/>
            <a:r>
              <a:rPr lang="en-US" sz="3600" dirty="0"/>
              <a:t>You must also bring your own snacks if you need to eat during the day. The Pack Shack is closed, and the vending machines are not operational. </a:t>
            </a:r>
          </a:p>
          <a:p>
            <a:pPr fontAlgn="base"/>
            <a:r>
              <a:rPr lang="en-US" sz="3600" dirty="0"/>
              <a:t>Always clean up after yourself in the classroom!</a:t>
            </a:r>
          </a:p>
          <a:p>
            <a:endParaRPr lang="en-US" dirty="0"/>
          </a:p>
        </p:txBody>
      </p:sp>
    </p:spTree>
    <p:extLst>
      <p:ext uri="{BB962C8B-B14F-4D97-AF65-F5344CB8AC3E}">
        <p14:creationId xmlns:p14="http://schemas.microsoft.com/office/powerpoint/2010/main" val="2137103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B36CB-5DD3-4979-9E6D-62A198854E1D}"/>
              </a:ext>
            </a:extLst>
          </p:cNvPr>
          <p:cNvSpPr>
            <a:spLocks noGrp="1"/>
          </p:cNvSpPr>
          <p:nvPr>
            <p:ph type="title"/>
          </p:nvPr>
        </p:nvSpPr>
        <p:spPr/>
        <p:txBody>
          <a:bodyPr/>
          <a:lstStyle/>
          <a:p>
            <a:r>
              <a:rPr lang="en-US" dirty="0"/>
              <a:t>WELCOME TO THE TUNDRA</a:t>
            </a:r>
          </a:p>
        </p:txBody>
      </p:sp>
      <p:sp>
        <p:nvSpPr>
          <p:cNvPr id="3" name="Content Placeholder 2">
            <a:extLst>
              <a:ext uri="{FF2B5EF4-FFF2-40B4-BE49-F238E27FC236}">
                <a16:creationId xmlns:a16="http://schemas.microsoft.com/office/drawing/2014/main" id="{D2E50392-FC50-4F6D-8C4B-0FEAA7156048}"/>
              </a:ext>
            </a:extLst>
          </p:cNvPr>
          <p:cNvSpPr>
            <a:spLocks noGrp="1"/>
          </p:cNvSpPr>
          <p:nvPr>
            <p:ph idx="1"/>
          </p:nvPr>
        </p:nvSpPr>
        <p:spPr>
          <a:xfrm>
            <a:off x="613724" y="1930400"/>
            <a:ext cx="8596668" cy="3880773"/>
          </a:xfrm>
        </p:spPr>
        <p:txBody>
          <a:bodyPr>
            <a:normAutofit fontScale="55000" lnSpcReduction="20000"/>
          </a:bodyPr>
          <a:lstStyle/>
          <a:p>
            <a:endParaRPr lang="en-US" sz="2800" dirty="0"/>
          </a:p>
          <a:p>
            <a:pPr fontAlgn="base"/>
            <a:r>
              <a:rPr lang="en-US" sz="3400" dirty="0"/>
              <a:t>The classroom is chilly, so I highly recommend a lightweight jacket or sweatshirt. </a:t>
            </a:r>
          </a:p>
          <a:p>
            <a:pPr fontAlgn="base"/>
            <a:r>
              <a:rPr lang="en-US" sz="3400" dirty="0"/>
              <a:t>No hats in class.</a:t>
            </a:r>
          </a:p>
          <a:p>
            <a:pPr fontAlgn="base"/>
            <a:r>
              <a:rPr lang="en-US" sz="3400" dirty="0"/>
              <a:t> Anything that is kept in the room will be wiped down after each class if you have touched it. (Desk, chairs, laptops, markers, whiteboards, etc.).</a:t>
            </a:r>
          </a:p>
          <a:p>
            <a:pPr fontAlgn="base"/>
            <a:r>
              <a:rPr lang="en-US" sz="3400" dirty="0"/>
              <a:t>Hand sanitizer is in the room, and I will be reminding you  to use it. PUMP WITH THE BACK SIDE OF YOUR HAND!!</a:t>
            </a:r>
          </a:p>
          <a:p>
            <a:pPr fontAlgn="base"/>
            <a:r>
              <a:rPr lang="en-US" sz="3400" dirty="0"/>
              <a:t>COVER YOUR MOUTH IF YOU SNEEZE OR COUGH, THEN USE HAND SANITIZER!!!!</a:t>
            </a:r>
          </a:p>
          <a:p>
            <a:pPr fontAlgn="base"/>
            <a:r>
              <a:rPr lang="en-US" sz="3400" dirty="0"/>
              <a:t>THE RESTROOM PASS MUST BE WORN AROUND YOUR NECK!!</a:t>
            </a:r>
          </a:p>
          <a:p>
            <a:endParaRPr lang="en-US" dirty="0"/>
          </a:p>
        </p:txBody>
      </p:sp>
    </p:spTree>
    <p:extLst>
      <p:ext uri="{BB962C8B-B14F-4D97-AF65-F5344CB8AC3E}">
        <p14:creationId xmlns:p14="http://schemas.microsoft.com/office/powerpoint/2010/main" val="2215025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7B3A9-F877-43A6-B103-1E51F5DDCB4C}"/>
              </a:ext>
            </a:extLst>
          </p:cNvPr>
          <p:cNvSpPr>
            <a:spLocks noGrp="1"/>
          </p:cNvSpPr>
          <p:nvPr>
            <p:ph type="title"/>
          </p:nvPr>
        </p:nvSpPr>
        <p:spPr/>
        <p:txBody>
          <a:bodyPr/>
          <a:lstStyle/>
          <a:p>
            <a:r>
              <a:rPr lang="en-US" dirty="0"/>
              <a:t>JUST IN CASE</a:t>
            </a:r>
          </a:p>
        </p:txBody>
      </p:sp>
      <p:sp>
        <p:nvSpPr>
          <p:cNvPr id="3" name="Content Placeholder 2">
            <a:extLst>
              <a:ext uri="{FF2B5EF4-FFF2-40B4-BE49-F238E27FC236}">
                <a16:creationId xmlns:a16="http://schemas.microsoft.com/office/drawing/2014/main" id="{2EC15DCD-26B9-4F51-A648-19644E494143}"/>
              </a:ext>
            </a:extLst>
          </p:cNvPr>
          <p:cNvSpPr>
            <a:spLocks noGrp="1"/>
          </p:cNvSpPr>
          <p:nvPr>
            <p:ph idx="1"/>
          </p:nvPr>
        </p:nvSpPr>
        <p:spPr/>
        <p:txBody>
          <a:bodyPr>
            <a:normAutofit/>
          </a:bodyPr>
          <a:lstStyle/>
          <a:p>
            <a:r>
              <a:rPr lang="en-US" sz="3200" dirty="0"/>
              <a:t>Should we end up working from home, sign up for my Remind account. This will let you know when Zoom classes will be held, assignments are due, etc. To join, text the following: </a:t>
            </a:r>
            <a:r>
              <a:rPr lang="en-US" sz="3200"/>
              <a:t>@mso2ela </a:t>
            </a:r>
            <a:r>
              <a:rPr lang="en-US" sz="3200" dirty="0"/>
              <a:t>to 81010. </a:t>
            </a:r>
          </a:p>
          <a:p>
            <a:r>
              <a:rPr lang="en-US" sz="3200" dirty="0"/>
              <a:t>Please have your parents/guardians join as well.</a:t>
            </a:r>
          </a:p>
        </p:txBody>
      </p:sp>
    </p:spTree>
    <p:extLst>
      <p:ext uri="{BB962C8B-B14F-4D97-AF65-F5344CB8AC3E}">
        <p14:creationId xmlns:p14="http://schemas.microsoft.com/office/powerpoint/2010/main" val="1982943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03150-3FAB-4A2C-A4C5-6B032FF44A45}"/>
              </a:ext>
            </a:extLst>
          </p:cNvPr>
          <p:cNvSpPr>
            <a:spLocks noGrp="1"/>
          </p:cNvSpPr>
          <p:nvPr>
            <p:ph type="title"/>
          </p:nvPr>
        </p:nvSpPr>
        <p:spPr/>
        <p:txBody>
          <a:bodyPr/>
          <a:lstStyle/>
          <a:p>
            <a:r>
              <a:rPr lang="en-US" dirty="0"/>
              <a:t>SIGNATURE PAGE</a:t>
            </a:r>
          </a:p>
        </p:txBody>
      </p:sp>
      <p:sp>
        <p:nvSpPr>
          <p:cNvPr id="3" name="Content Placeholder 2">
            <a:extLst>
              <a:ext uri="{FF2B5EF4-FFF2-40B4-BE49-F238E27FC236}">
                <a16:creationId xmlns:a16="http://schemas.microsoft.com/office/drawing/2014/main" id="{8B830557-CD9F-4364-9E83-DB9727515890}"/>
              </a:ext>
            </a:extLst>
          </p:cNvPr>
          <p:cNvSpPr>
            <a:spLocks noGrp="1"/>
          </p:cNvSpPr>
          <p:nvPr>
            <p:ph idx="1"/>
          </p:nvPr>
        </p:nvSpPr>
        <p:spPr/>
        <p:txBody>
          <a:bodyPr/>
          <a:lstStyle/>
          <a:p>
            <a:endParaRPr lang="en-US" dirty="0"/>
          </a:p>
          <a:p>
            <a:r>
              <a:rPr lang="en-US" dirty="0"/>
              <a:t>STUDENT ______________________________________</a:t>
            </a:r>
          </a:p>
          <a:p>
            <a:endParaRPr lang="en-US" dirty="0"/>
          </a:p>
          <a:p>
            <a:r>
              <a:rPr lang="en-US" dirty="0"/>
              <a:t>PARENT _______________________________________</a:t>
            </a:r>
          </a:p>
          <a:p>
            <a:endParaRPr lang="en-US" dirty="0"/>
          </a:p>
          <a:p>
            <a:r>
              <a:rPr lang="en-US" dirty="0"/>
              <a:t>DATE __________________________________________</a:t>
            </a:r>
          </a:p>
        </p:txBody>
      </p:sp>
    </p:spTree>
    <p:extLst>
      <p:ext uri="{BB962C8B-B14F-4D97-AF65-F5344CB8AC3E}">
        <p14:creationId xmlns:p14="http://schemas.microsoft.com/office/powerpoint/2010/main" val="40927245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109</TotalTime>
  <Words>381</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WELCOME BACK</vt:lpstr>
      <vt:lpstr>SOME THINGS TO REMEMBER</vt:lpstr>
      <vt:lpstr>PowerPoint Presentation</vt:lpstr>
      <vt:lpstr>WELCOME TO THE TUNDRA</vt:lpstr>
      <vt:lpstr>JUST IN CASE</vt:lpstr>
      <vt:lpstr>SIGNATURE PAGE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BACK</dc:title>
  <dc:creator>Ronnie A. Otto</dc:creator>
  <cp:lastModifiedBy>Ronnie A. Otto</cp:lastModifiedBy>
  <cp:revision>9</cp:revision>
  <cp:lastPrinted>2020-08-03T16:29:38Z</cp:lastPrinted>
  <dcterms:created xsi:type="dcterms:W3CDTF">2020-08-03T11:05:21Z</dcterms:created>
  <dcterms:modified xsi:type="dcterms:W3CDTF">2020-08-04T11:26:53Z</dcterms:modified>
</cp:coreProperties>
</file>