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handoutMasterIdLst>
    <p:handoutMasterId r:id="rId19"/>
  </p:handoutMasterIdLst>
  <p:sldIdLst>
    <p:sldId id="256" r:id="rId4"/>
    <p:sldId id="257" r:id="rId5"/>
    <p:sldId id="258" r:id="rId6"/>
    <p:sldId id="259" r:id="rId7"/>
    <p:sldId id="261" r:id="rId8"/>
    <p:sldId id="260" r:id="rId9"/>
    <p:sldId id="262" r:id="rId10"/>
    <p:sldId id="263" r:id="rId11"/>
    <p:sldId id="264" r:id="rId12"/>
    <p:sldId id="266" r:id="rId13"/>
    <p:sldId id="265" r:id="rId14"/>
    <p:sldId id="267" r:id="rId15"/>
    <p:sldId id="268" r:id="rId16"/>
    <p:sldId id="269" r:id="rId17"/>
    <p:sldId id="270" r:id="rId18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790A85-1EBD-4613-AFAE-3119F73967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3E1CFE-6EEE-4E0A-BDD2-6DFFBAAD23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758B6-D0BA-465F-B978-BED58AAC0D5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C43D63-FEA2-4810-9E95-E9F70604FF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F5267-E376-4BA3-A8CB-BA35C3C24E9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12609-0311-4749-B74C-8D4D3C401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47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5F88D-765B-462F-B486-01CB9AE6A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8DE985-1E1D-4A90-BC35-45EA80B16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8B195-9BB0-4C65-BBF9-E86D2933D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6611-0797-4E91-89DB-F6839EF3F193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E3010-4F80-4423-BC0A-5B6855103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FFC15-3476-4B49-BEFB-5561995E4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C8BB-9C47-4EA1-BA8B-E1C58FFF0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54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F2EEC-AA5D-4674-89E4-EFAC2874B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6AD7DF-556B-40A3-B52B-693B8FF4B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0C9DE-CFA1-4A0A-B52C-06930414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6611-0797-4E91-89DB-F6839EF3F193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565D1-C50D-484F-99C3-E387EAE0D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FCF76-8BFE-4D08-9E06-B8E86FCD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C8BB-9C47-4EA1-BA8B-E1C58FFF0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70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1F3EF2-8BEE-49FB-BEB9-E5E1E7CED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515D76-7BEC-4535-AD0C-CA9069A76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089D5-7B9F-4784-9BC9-6F1A91F5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6611-0797-4E91-89DB-F6839EF3F193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37832-987D-421F-89A9-053A16D4C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7EC9A-92DE-4A2E-804D-01A285E51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C8BB-9C47-4EA1-BA8B-E1C58FFF0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92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AB9A-4005-A3E3-22FD9A7D071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9E0F-F2F4-435E-9057-218B87D93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03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AB9A-4005-A3E3-22FD9A7D071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9E0F-F2F4-435E-9057-218B87D93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51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AB9A-4005-A3E3-22FD9A7D071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9E0F-F2F4-435E-9057-218B87D93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20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AB9A-4005-A3E3-22FD9A7D071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9E0F-F2F4-435E-9057-218B87D93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76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AB9A-4005-A3E3-22FD9A7D071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9E0F-F2F4-435E-9057-218B87D93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0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AB9A-4005-A3E3-22FD9A7D071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9E0F-F2F4-435E-9057-218B87D93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0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AB9A-4005-A3E3-22FD9A7D071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9E0F-F2F4-435E-9057-218B87D93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561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AB9A-4005-A3E3-22FD9A7D071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9E0F-F2F4-435E-9057-218B87D93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5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ABE10-9887-4353-AF71-3A147BCC7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7FEDD-D2D7-44D3-924E-1672F1D21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E9853-404B-4978-96F5-632A0BC7B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6611-0797-4E91-89DB-F6839EF3F193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177AB-41F3-4B77-B563-2DBBB9D8A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68FB7-2E58-49ED-90F7-3E859330B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C8BB-9C47-4EA1-BA8B-E1C58FFF0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17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AB9A-4005-A3E3-22FD9A7D071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9E0F-F2F4-435E-9057-218B87D93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55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AB9A-4005-A3E3-22FD9A7D071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9E0F-F2F4-435E-9057-218B87D93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55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AB9A-4005-A3E3-22FD9A7D071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9E0F-F2F4-435E-9057-218B87D93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40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AB9A-4005-A3E3-22FD9A7D071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9E0F-F2F4-435E-9057-218B87D93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05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AB9A-4005-A3E3-22FD9A7D071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9E0F-F2F4-435E-9057-218B87D93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34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AB9A-4005-A3E3-22FD9A7D071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9E0F-F2F4-435E-9057-218B87D93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62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AB9A-4005-A3E3-22FD9A7D071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9E0F-F2F4-435E-9057-218B87D93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30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AB9A-4005-A3E3-22FD9A7D071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9E0F-F2F4-435E-9057-218B87D93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57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AB9A-4005-A3E3-22FD9A7D071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9E0F-F2F4-435E-9057-218B87D93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93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AB9A-4005-A3E3-22FD9A7D071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9E0F-F2F4-435E-9057-218B87D93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2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3DCD8-CE34-4C5C-AA72-4D1E452BD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94C4F-DDC1-4379-8591-60C09C279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BFFAC-6FB0-4ED5-BF86-110DC6A8B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6611-0797-4E91-89DB-F6839EF3F193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A7F84-5C8D-45DB-89B0-FE8FB392F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B16F4-EF58-4AD6-91F3-C35803F3D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C8BB-9C47-4EA1-BA8B-E1C58FFF0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909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AB9A-4005-A3E3-22FD9A7D071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9E0F-F2F4-435E-9057-218B87D93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857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AB9A-4005-A3E3-22FD9A7D071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9E0F-F2F4-435E-9057-218B87D93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524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AB9A-4005-A3E3-22FD9A7D071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9E0F-F2F4-435E-9057-218B87D93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091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AB9A-4005-A3E3-22FD9A7D071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49E0F-F2F4-435E-9057-218B87D93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3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A71D2-8E25-4BB5-9403-3C6BCE403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F42F0-A332-41B1-92A1-5859565790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C0E89D-A9C2-4677-9EFD-0D51F76B2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69E8DF-4E85-4FAB-8DD9-17C84567B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6611-0797-4E91-89DB-F6839EF3F193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9EE31E-1BAB-4BAF-955B-CA788647E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F4C82-4842-45E9-9D86-C4DE35D53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C8BB-9C47-4EA1-BA8B-E1C58FFF0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4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C13A0-05CB-4BA2-A31C-0CF3667B4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AE1C3-6724-42FB-8F98-DAFC4C962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63792-5DD8-4B9E-8204-5EF6A6E74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08BD19-69D5-4F4F-B20A-BBDE0EA92C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0C3081-8EB4-406B-8ACD-EAE958395C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06309D-E15A-43F9-BA60-C2594A660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6611-0797-4E91-89DB-F6839EF3F193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F25D18-FD36-44E6-909E-83A016D0D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CC2C25-A657-42F3-B9EA-267F14F49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C8BB-9C47-4EA1-BA8B-E1C58FFF0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1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45512-D493-4342-A476-B4BCE720D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6FB2D1-CAA1-4B73-9C41-761105B80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6611-0797-4E91-89DB-F6839EF3F193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DB53F-3F00-4D3C-AF69-0E17F27B8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C2637E-04D3-4CDF-B2CD-97170A0B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C8BB-9C47-4EA1-BA8B-E1C58FFF0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4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880CA0-1866-434B-AEDB-CF7DB03A7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6611-0797-4E91-89DB-F6839EF3F193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938585-D957-43F8-96BE-237A4C613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3AD1FD-4C9C-4F71-944E-7D3B08826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C8BB-9C47-4EA1-BA8B-E1C58FFF0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5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DE0BA-1526-422F-8EC4-0955129E5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218AA-67C6-4568-A8FB-462441441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01CC9D-CB93-4F38-B4DB-3D0CC5D85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2DFE1-D9B9-49E5-97B1-9FA401875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6611-0797-4E91-89DB-F6839EF3F193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3847FA-BD49-4E9E-9555-8CF00502D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B13ED-4F5B-4351-BC8A-56682769B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C8BB-9C47-4EA1-BA8B-E1C58FFF0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84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32061-23D3-4ED3-99DB-9AF89127A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4D2DB9-61FB-49B0-978E-7636A4CB3B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E2FED8-3A61-4224-8AA7-D53FA3250C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F0D80F-9A91-41D4-8A8C-1938BC4B5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B6611-0797-4E91-89DB-F6839EF3F193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9AA34-3EC3-480A-8AA2-97ABA418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C6695-7B4C-432A-8A77-D8BD2C0D7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C8BB-9C47-4EA1-BA8B-E1C58FFF0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9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81EE7-DAEE-4FC9-8388-3689341D3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E896C-5D80-41DC-88F8-9EC429406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D44B2-1D4A-4335-A433-0D62B1A71B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B6611-0797-4E91-89DB-F6839EF3F193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B913D-26E9-4E30-90E1-F9AAB01CA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57112-2592-4AA7-A14E-C5454D9D89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DC8BB-9C47-4EA1-BA8B-E1C58FFF01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05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AB9A-4005-A3E3-22FD9A7D071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49E0F-F2F4-435E-9057-218B87D93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8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AB9A-4005-A3E3-22FD9A7D071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49E0F-F2F4-435E-9057-218B87D93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10486240" cy="12667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Think like a scientist…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878" y="1266737"/>
            <a:ext cx="11702214" cy="5451303"/>
          </a:xfrm>
        </p:spPr>
        <p:txBody>
          <a:bodyPr>
            <a:normAutofit/>
          </a:bodyPr>
          <a:lstStyle/>
          <a:p>
            <a:pPr lvl="0" algn="l"/>
            <a:r>
              <a:rPr lang="en-US" sz="60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9-4-19 #1. Get in your groups and get out your data sheet for egg lab. </a:t>
            </a:r>
          </a:p>
          <a:p>
            <a:pPr lvl="0" algn="l"/>
            <a:endParaRPr lang="en-US" sz="6000" b="1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lvl="0" algn="l"/>
            <a:endParaRPr lang="en-US" sz="6000" b="1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258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10486240" cy="12667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Think like a scientist…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66737"/>
            <a:ext cx="12122590" cy="5451303"/>
          </a:xfrm>
        </p:spPr>
        <p:txBody>
          <a:bodyPr>
            <a:normAutofit/>
          </a:bodyPr>
          <a:lstStyle/>
          <a:p>
            <a:pPr lvl="0" algn="l"/>
            <a:r>
              <a:rPr lang="en-US" sz="72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9-17-19 #10. Study HBS 1:tissues, organs &amp; systems.</a:t>
            </a:r>
          </a:p>
          <a:p>
            <a:pPr lvl="0" algn="l"/>
            <a:endParaRPr lang="en-US" sz="7200" b="1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lvl="0" algn="l"/>
            <a:endParaRPr lang="en-US" sz="7200" b="1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lvl="0" algn="l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562" y="4114562"/>
            <a:ext cx="274343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8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353800" cy="922789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Think like a scientist…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617" y="805343"/>
            <a:ext cx="10909183" cy="53716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dirty="0"/>
              <a:t>9-18-19, # 11:  How many chambers does the </a:t>
            </a:r>
            <a:r>
              <a:rPr lang="en-US" sz="8000" b="1"/>
              <a:t>human heart have?</a:t>
            </a:r>
            <a:endParaRPr lang="en-US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936" y="4474257"/>
            <a:ext cx="3225064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96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9502" y="0"/>
            <a:ext cx="5912498" cy="164504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Think like a scientist…</a:t>
            </a:r>
            <a:endParaRPr lang="en-US" sz="6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9502" y="1726163"/>
            <a:ext cx="5840963" cy="51318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9-19-19 #12: What muscle helps </a:t>
            </a:r>
            <a:r>
              <a:rPr lang="en-US" sz="4800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the respiratory </a:t>
            </a:r>
            <a:r>
              <a:rPr lang="en-US" sz="48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system work?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62AD69-1AB1-4673-830B-2A6880CA1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1203227"/>
            <a:ext cx="4047843" cy="308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98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57" y="365125"/>
            <a:ext cx="11244743" cy="1325563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Think like a scientist…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825624"/>
            <a:ext cx="12113703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dirty="0"/>
              <a:t>9-20-19, #13:  What two organs donate enzymes to digestion?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240453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02027-5EB2-43A3-A6C8-D058BE1F8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286688" cy="1325563"/>
          </a:xfrm>
        </p:spPr>
        <p:txBody>
          <a:bodyPr>
            <a:normAutofit/>
          </a:bodyPr>
          <a:lstStyle/>
          <a:p>
            <a:r>
              <a:rPr lang="en-US" sz="6600" b="1" i="1" u="sng" dirty="0"/>
              <a:t>Think like a scientist…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248EA-3132-4A11-8B53-8D88748F4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785" y="1182848"/>
            <a:ext cx="10733015" cy="4994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latin typeface="Arial Black" panose="020B0A04020102020204" pitchFamily="34" charset="0"/>
              </a:rPr>
              <a:t>9-30-19, #14: What is the function of the immune system?</a:t>
            </a:r>
          </a:p>
          <a:p>
            <a:pPr marL="0" indent="0">
              <a:buNone/>
            </a:pPr>
            <a:endParaRPr lang="en-US" sz="4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369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7A15F-D7CC-44C0-8437-302973134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In an 8-paragraph essay……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2587E-3929-4A7F-A428-A1B023CB3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Describe the human body systems work together to allow humans to survive.</a:t>
            </a:r>
          </a:p>
          <a:p>
            <a:r>
              <a:rPr lang="en-US" sz="4000" b="1" dirty="0"/>
              <a:t>1. Intro,2. skeletal,3. muscular</a:t>
            </a:r>
          </a:p>
          <a:p>
            <a:r>
              <a:rPr lang="en-US" sz="4000" b="1" dirty="0"/>
              <a:t>4. immune,5. respiratory</a:t>
            </a:r>
          </a:p>
          <a:p>
            <a:r>
              <a:rPr lang="en-US" sz="4000" b="1" dirty="0"/>
              <a:t>6. nervous, 7.skin, 8. Conclusion </a:t>
            </a:r>
          </a:p>
        </p:txBody>
      </p:sp>
    </p:spTree>
    <p:extLst>
      <p:ext uri="{BB962C8B-B14F-4D97-AF65-F5344CB8AC3E}">
        <p14:creationId xmlns:p14="http://schemas.microsoft.com/office/powerpoint/2010/main" val="4060337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35" y="365125"/>
            <a:ext cx="11227965" cy="1325563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Think like a scientist…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35" y="1825625"/>
            <a:ext cx="119710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latin typeface="Arial Black" panose="020B0A04020102020204" pitchFamily="34" charset="0"/>
              </a:rPr>
              <a:t>9-5-19 #2: What direction do the arrows point in a food chain?</a:t>
            </a:r>
          </a:p>
          <a:p>
            <a:pPr marL="0" indent="0">
              <a:buNone/>
            </a:pPr>
            <a:endParaRPr lang="en-US" sz="54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sz="5400" dirty="0">
                <a:latin typeface="Arial Black" panose="020B0A04020102020204" pitchFamily="34" charset="0"/>
              </a:rPr>
              <a:t>I can describe symbiosis</a:t>
            </a:r>
          </a:p>
        </p:txBody>
      </p:sp>
    </p:spTree>
    <p:extLst>
      <p:ext uri="{BB962C8B-B14F-4D97-AF65-F5344CB8AC3E}">
        <p14:creationId xmlns:p14="http://schemas.microsoft.com/office/powerpoint/2010/main" val="2690176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55"/>
            <a:ext cx="11244743" cy="1325563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Think like a scientist…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468582"/>
            <a:ext cx="11150600" cy="4708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dirty="0"/>
              <a:t>9-6-19, #3: What is the best way to raise </a:t>
            </a:r>
            <a:r>
              <a:rPr lang="en-US" sz="8000" b="1"/>
              <a:t>your Lexile </a:t>
            </a:r>
            <a:r>
              <a:rPr lang="en-US" sz="8000" b="1" dirty="0"/>
              <a:t>score?</a:t>
            </a:r>
          </a:p>
          <a:p>
            <a:pPr marL="0" indent="0">
              <a:buNone/>
            </a:pP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4087559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8100" y="0"/>
            <a:ext cx="11227965" cy="1325563"/>
          </a:xfrm>
        </p:spPr>
        <p:txBody>
          <a:bodyPr/>
          <a:lstStyle/>
          <a:p>
            <a:r>
              <a:rPr lang="en-US" sz="7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Think like a scientist…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82" y="1325563"/>
            <a:ext cx="11929316" cy="4972600"/>
          </a:xfrm>
          <a:blipFill dpi="0" rotWithShape="1">
            <a:blip r:embed="rId2">
              <a:alphaModFix amt="22000"/>
            </a:blip>
            <a:srcRect/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7200" b="1" dirty="0"/>
              <a:t>9-9-19, #4: What are levels of organization?</a:t>
            </a:r>
          </a:p>
          <a:p>
            <a:pPr marL="0" indent="0">
              <a:buNone/>
            </a:pPr>
            <a:endParaRPr lang="en-US" sz="7200" b="1" dirty="0"/>
          </a:p>
          <a:p>
            <a:pPr marL="0" indent="0">
              <a:buNone/>
            </a:pPr>
            <a:endParaRPr lang="en-US" sz="7200" b="1" dirty="0"/>
          </a:p>
          <a:p>
            <a:pPr marL="0" indent="0">
              <a:buNone/>
            </a:pPr>
            <a:r>
              <a:rPr lang="en-US" sz="7200" b="1" dirty="0"/>
              <a:t>I can </a:t>
            </a:r>
            <a:r>
              <a:rPr lang="en-US" sz="7200" b="1"/>
              <a:t>describe levels of org.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674340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0"/>
            <a:ext cx="10486240" cy="126673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Think like a scientist…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66737"/>
            <a:ext cx="12122590" cy="5451303"/>
          </a:xfrm>
        </p:spPr>
        <p:txBody>
          <a:bodyPr>
            <a:normAutofit lnSpcReduction="10000"/>
          </a:bodyPr>
          <a:lstStyle/>
          <a:p>
            <a:pPr lvl="0" algn="l"/>
            <a:r>
              <a:rPr lang="en-US" sz="65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9-10-19 #5. Give an example of a predator/prey relationship.</a:t>
            </a:r>
          </a:p>
          <a:p>
            <a:pPr lvl="0" algn="l"/>
            <a:endParaRPr lang="en-US" sz="6500" b="1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lvl="0" algn="l"/>
            <a:endParaRPr lang="en-US" sz="6500" b="1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lvl="0" algn="l"/>
            <a:r>
              <a:rPr lang="en-US" sz="65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I can create a food chain/web</a:t>
            </a:r>
          </a:p>
          <a:p>
            <a:pPr lvl="0" algn="l"/>
            <a:endParaRPr lang="en-US" sz="60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79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3000" b="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/>
          <a:lstStyle/>
          <a:p>
            <a:r>
              <a:rPr lang="en-US" sz="7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Think like a scientist…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230" y="1825624"/>
            <a:ext cx="11983770" cy="5032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b="1" dirty="0"/>
              <a:t>9-11-19, #6: Prepare for </a:t>
            </a:r>
            <a:r>
              <a:rPr lang="en-US" sz="6000" b="1"/>
              <a:t>your literacy day.</a:t>
            </a:r>
            <a:endParaRPr lang="en-US" sz="6000" b="1" dirty="0"/>
          </a:p>
          <a:p>
            <a:pPr marL="0" indent="0">
              <a:buNone/>
            </a:pPr>
            <a:endParaRPr lang="en-US" sz="6000" b="1" dirty="0"/>
          </a:p>
          <a:p>
            <a:pPr marL="0" indent="0">
              <a:buNone/>
            </a:pPr>
            <a:endParaRPr lang="en-US" sz="6000" b="1" dirty="0"/>
          </a:p>
          <a:p>
            <a:pPr marL="0" indent="0">
              <a:buNone/>
            </a:pPr>
            <a:r>
              <a:rPr lang="en-US" sz="6000" b="1" dirty="0"/>
              <a:t>I can improve my literacy with science text. </a:t>
            </a:r>
          </a:p>
          <a:p>
            <a:pPr marL="0" indent="0">
              <a:buNone/>
            </a:pP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491750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375"/>
            <a:ext cx="11227965" cy="1325563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Think like a scientist…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4737"/>
            <a:ext cx="12192000" cy="5333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u="sng" dirty="0"/>
              <a:t>9-12-19 #7</a:t>
            </a:r>
            <a:r>
              <a:rPr lang="en-US" sz="7200" b="1" dirty="0"/>
              <a:t>: What do you know about the muscular system?</a:t>
            </a:r>
          </a:p>
          <a:p>
            <a:pPr marL="0" indent="0">
              <a:buNone/>
            </a:pPr>
            <a:endParaRPr lang="en-US" sz="7200" b="1" dirty="0"/>
          </a:p>
          <a:p>
            <a:pPr marL="0" indent="0">
              <a:buNone/>
            </a:pPr>
            <a:r>
              <a:rPr lang="en-US" sz="7200" b="1" dirty="0"/>
              <a:t>(Warm up check today, be ready!)</a:t>
            </a:r>
          </a:p>
        </p:txBody>
      </p:sp>
    </p:spTree>
    <p:extLst>
      <p:ext uri="{BB962C8B-B14F-4D97-AF65-F5344CB8AC3E}">
        <p14:creationId xmlns:p14="http://schemas.microsoft.com/office/powerpoint/2010/main" val="4202022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244743" cy="1325563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Think like a scientist…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9484"/>
            <a:ext cx="12192000" cy="53473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u="sng" dirty="0"/>
              <a:t>9-13-19, #8</a:t>
            </a:r>
            <a:r>
              <a:rPr lang="en-US" sz="8000" b="1" dirty="0"/>
              <a:t>:What are the functions of the digestive system?</a:t>
            </a:r>
          </a:p>
          <a:p>
            <a:pPr marL="0" indent="0">
              <a:buNone/>
            </a:pPr>
            <a:endParaRPr lang="en-US" sz="8000" b="1" dirty="0"/>
          </a:p>
          <a:p>
            <a:pPr marL="0" indent="0">
              <a:buNone/>
            </a:pPr>
            <a:endParaRPr lang="en-US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8867" y="4457831"/>
            <a:ext cx="3103133" cy="248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4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227965" cy="889233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Think like a scientist…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505" y="788565"/>
            <a:ext cx="10976295" cy="5388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/>
              <a:t>9-16-19, #9: What are the organs of the digestive system?</a:t>
            </a:r>
          </a:p>
          <a:p>
            <a:pPr marL="0" indent="0">
              <a:buNone/>
            </a:pPr>
            <a:endParaRPr lang="en-US" sz="7200" b="1" dirty="0"/>
          </a:p>
          <a:p>
            <a:pPr marL="0" indent="0">
              <a:buNone/>
            </a:pPr>
            <a:endParaRPr lang="en-US" sz="7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3941" y="3092827"/>
            <a:ext cx="3308060" cy="376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88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2028</TotalTime>
  <Words>347</Words>
  <Application>Microsoft Office PowerPoint</Application>
  <PresentationFormat>Widescreen</PresentationFormat>
  <Paragraphs>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Arial Rounded MT Bold</vt:lpstr>
      <vt:lpstr>Calibri</vt:lpstr>
      <vt:lpstr>Calibri Light</vt:lpstr>
      <vt:lpstr>Georgia</vt:lpstr>
      <vt:lpstr>Office Theme</vt:lpstr>
      <vt:lpstr>Office Theme</vt:lpstr>
      <vt:lpstr>1_Office Theme</vt:lpstr>
      <vt:lpstr>Think like a scientist…</vt:lpstr>
      <vt:lpstr>Think like a scientist…</vt:lpstr>
      <vt:lpstr>Think like a scientist…</vt:lpstr>
      <vt:lpstr>Think like a scientist…</vt:lpstr>
      <vt:lpstr>Think like a scientist…</vt:lpstr>
      <vt:lpstr>Think like a scientist…</vt:lpstr>
      <vt:lpstr>Think like a scientist…</vt:lpstr>
      <vt:lpstr>Think like a scientist…</vt:lpstr>
      <vt:lpstr>Think like a scientist…</vt:lpstr>
      <vt:lpstr>Think like a scientist…</vt:lpstr>
      <vt:lpstr>Think like a scientist…</vt:lpstr>
      <vt:lpstr>Think like a scientist…</vt:lpstr>
      <vt:lpstr>Think like a scientist…</vt:lpstr>
      <vt:lpstr>Think like a scientist…</vt:lpstr>
      <vt:lpstr>In an 8-paragraph essay……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 like a scientist…</dc:title>
  <dc:creator>Will W. White</dc:creator>
  <cp:lastModifiedBy>Will W. White</cp:lastModifiedBy>
  <cp:revision>25</cp:revision>
  <dcterms:created xsi:type="dcterms:W3CDTF">2018-09-13T17:55:04Z</dcterms:created>
  <dcterms:modified xsi:type="dcterms:W3CDTF">2019-10-17T17:02:57Z</dcterms:modified>
</cp:coreProperties>
</file>