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57" r:id="rId4"/>
    <p:sldId id="258" r:id="rId5"/>
    <p:sldId id="262" r:id="rId6"/>
    <p:sldId id="256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9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7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9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9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5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4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3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3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7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5F09F-814D-452A-8418-E0E31921141B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B4F7-9D74-407D-BF57-8802CCE0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1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657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August </a:t>
            </a:r>
            <a:r>
              <a:rPr lang="en-US" sz="54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</a:t>
            </a:r>
            <a:r>
              <a:rPr lang="en-US" sz="5400" baseline="300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</a:t>
            </a:r>
            <a:r>
              <a:rPr lang="en-US" sz="54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5400" dirty="0" smtClean="0">
                <a:solidFill>
                  <a:srgbClr val="FF5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2016</a:t>
            </a:r>
            <a:endParaRPr lang="en-US" sz="5400" dirty="0">
              <a:solidFill>
                <a:srgbClr val="FF505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775036"/>
            <a:ext cx="5486400" cy="6082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RIGHT NOW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Please get out a pencil/pen your notebook, folder, and any signed forms.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Before class begins write down what the focus of our work time  today is as well as your homework.</a:t>
            </a:r>
          </a:p>
          <a:p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WT: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Lab Safety and Scientific Method</a:t>
            </a:r>
          </a:p>
          <a:p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HW: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Create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 lab safety poster/meme/slogan to encourage proper safety protocols in a lab.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86400" y="775036"/>
            <a:ext cx="6705600" cy="60829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Warm Up</a:t>
            </a:r>
          </a:p>
          <a:p>
            <a:pPr lvl="0"/>
            <a:r>
              <a:rPr lang="en-US" sz="32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What is the independent Variable?</a:t>
            </a:r>
          </a:p>
          <a:p>
            <a:pPr lvl="0"/>
            <a:r>
              <a:rPr lang="en-US" sz="32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What is the dependent Variable?</a:t>
            </a:r>
          </a:p>
          <a:p>
            <a:pPr marL="0" indent="0" algn="ctr">
              <a:buNone/>
            </a:pPr>
            <a:r>
              <a:rPr lang="en-US" sz="5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 </a:t>
            </a:r>
            <a:r>
              <a:rPr lang="en-US" sz="5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will be able to:</a:t>
            </a:r>
            <a:endParaRPr lang="en-US" sz="540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0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explain the process that scientific method uses as well as the safety protocols that are necessary to operating in a science lab.</a:t>
            </a:r>
            <a:endParaRPr lang="en-US" sz="400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19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3243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AUGUST </a:t>
            </a: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5</a:t>
            </a:r>
            <a:r>
              <a:rPr lang="en-US" baseline="300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 2016</a:t>
            </a:r>
            <a:endParaRPr lang="en-US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368" y="481457"/>
            <a:ext cx="9128760" cy="40173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rgbClr val="009999"/>
                </a:solidFill>
                <a:latin typeface="Baskerville Old Face" panose="02020602080505020303" pitchFamily="18" charset="0"/>
              </a:rPr>
              <a:t>Independent &amp; Dependent Variables</a:t>
            </a:r>
            <a:endParaRPr lang="en-US" sz="9600" dirty="0">
              <a:solidFill>
                <a:srgbClr val="009999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68" y="114268"/>
            <a:ext cx="9995272" cy="313185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46120"/>
            <a:ext cx="12192000" cy="350215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Baskerville Old Face" panose="02020602080505020303" pitchFamily="18" charset="0"/>
              </a:rPr>
              <a:t>Can you explain how the cartoon above relates to science?</a:t>
            </a:r>
            <a:br>
              <a:rPr lang="en-US" b="1" dirty="0" smtClean="0">
                <a:solidFill>
                  <a:srgbClr val="009999"/>
                </a:solidFill>
                <a:latin typeface="Baskerville Old Face" panose="02020602080505020303" pitchFamily="18" charset="0"/>
              </a:rPr>
            </a:br>
            <a:r>
              <a:rPr lang="en-US" b="1" dirty="0" smtClean="0">
                <a:solidFill>
                  <a:srgbClr val="009999"/>
                </a:solidFill>
                <a:latin typeface="Baskerville Old Face" panose="02020602080505020303" pitchFamily="18" charset="0"/>
              </a:rPr>
              <a:t>Application: Give examples of each step of the Scientific Method from the cartoon.</a:t>
            </a:r>
            <a:br>
              <a:rPr lang="en-US" b="1" dirty="0" smtClean="0">
                <a:solidFill>
                  <a:srgbClr val="009999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009999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8887" cy="621792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" t="1269" r="1849" b="1269"/>
          <a:stretch/>
        </p:blipFill>
        <p:spPr>
          <a:xfrm>
            <a:off x="7578931" y="0"/>
            <a:ext cx="4105656" cy="292499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4"/>
          <a:srcRect l="11845" r="3554"/>
          <a:stretch/>
        </p:blipFill>
        <p:spPr>
          <a:xfrm>
            <a:off x="6976872" y="3252665"/>
            <a:ext cx="4937760" cy="3491528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>
            <a:off x="6656832" y="3063240"/>
            <a:ext cx="5394960" cy="9144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9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352" y="0"/>
            <a:ext cx="8842153" cy="663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267" y="0"/>
            <a:ext cx="8450733" cy="71963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1440"/>
            <a:ext cx="36301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9999"/>
                </a:solidFill>
                <a:latin typeface="Baskerville Old Face" panose="02020602080505020303" pitchFamily="18" charset="0"/>
              </a:rPr>
              <a:t>NOW we are going to apply the variables to a graph so that changes can be more easily observed.</a:t>
            </a:r>
          </a:p>
          <a:p>
            <a:endParaRPr lang="en-US" sz="3600" b="1" dirty="0" smtClean="0">
              <a:solidFill>
                <a:srgbClr val="009999"/>
              </a:solidFill>
              <a:latin typeface="Baskerville Old Face" panose="02020602080505020303" pitchFamily="18" charset="0"/>
            </a:endParaRPr>
          </a:p>
          <a:p>
            <a:r>
              <a:rPr lang="en-US" sz="3600" b="1" dirty="0" smtClean="0">
                <a:solidFill>
                  <a:srgbClr val="009999"/>
                </a:solidFill>
                <a:latin typeface="Baskerville Old Face" panose="02020602080505020303" pitchFamily="18" charset="0"/>
              </a:rPr>
              <a:t>USE DRY/MIX to help set up your graph.</a:t>
            </a:r>
          </a:p>
          <a:p>
            <a:endParaRPr lang="en-US" sz="3600" b="1" dirty="0">
              <a:solidFill>
                <a:srgbClr val="009999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53" y="976884"/>
            <a:ext cx="8337995" cy="5223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" y="137160"/>
            <a:ext cx="1993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Example 1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"/>
            <a:ext cx="2459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Example 2: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" y="1018222"/>
            <a:ext cx="11833893" cy="389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9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159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Andalus</vt:lpstr>
      <vt:lpstr>Arial</vt:lpstr>
      <vt:lpstr>Baskerville Old Face</vt:lpstr>
      <vt:lpstr>Calibri</vt:lpstr>
      <vt:lpstr>Calibri Light</vt:lpstr>
      <vt:lpstr>Office Theme</vt:lpstr>
      <vt:lpstr>August 5th 2016</vt:lpstr>
      <vt:lpstr>AUGUST 5th 2016</vt:lpstr>
      <vt:lpstr>Can you explain how the cartoon above relates to science? Application: Give examples of each step of the Scientific Method from the cartoon.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Aiken</dc:creator>
  <cp:lastModifiedBy>Christina Aiken</cp:lastModifiedBy>
  <cp:revision>11</cp:revision>
  <dcterms:created xsi:type="dcterms:W3CDTF">2015-08-05T21:37:16Z</dcterms:created>
  <dcterms:modified xsi:type="dcterms:W3CDTF">2016-08-05T19:53:49Z</dcterms:modified>
</cp:coreProperties>
</file>