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1" r:id="rId3"/>
    <p:sldId id="257" r:id="rId4"/>
    <p:sldId id="258" r:id="rId5"/>
    <p:sldId id="262" r:id="rId6"/>
    <p:sldId id="256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7" autoAdjust="0"/>
    <p:restoredTop sz="94660"/>
  </p:normalViewPr>
  <p:slideViewPr>
    <p:cSldViewPr snapToGrid="0">
      <p:cViewPr varScale="1">
        <p:scale>
          <a:sx n="70" d="100"/>
          <a:sy n="70" d="100"/>
        </p:scale>
        <p:origin x="437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5F09F-814D-452A-8418-E0E31921141B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6B4F7-9D74-407D-BF57-8802CCE0D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082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5F09F-814D-452A-8418-E0E31921141B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6B4F7-9D74-407D-BF57-8802CCE0D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992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5F09F-814D-452A-8418-E0E31921141B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6B4F7-9D74-407D-BF57-8802CCE0D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070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5F09F-814D-452A-8418-E0E31921141B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6B4F7-9D74-407D-BF57-8802CCE0D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595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5F09F-814D-452A-8418-E0E31921141B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6B4F7-9D74-407D-BF57-8802CCE0D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792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5F09F-814D-452A-8418-E0E31921141B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6B4F7-9D74-407D-BF57-8802CCE0D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655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5F09F-814D-452A-8418-E0E31921141B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6B4F7-9D74-407D-BF57-8802CCE0D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643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5F09F-814D-452A-8418-E0E31921141B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6B4F7-9D74-407D-BF57-8802CCE0D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834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5F09F-814D-452A-8418-E0E31921141B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6B4F7-9D74-407D-BF57-8802CCE0D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334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5F09F-814D-452A-8418-E0E31921141B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6B4F7-9D74-407D-BF57-8802CCE0D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73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5F09F-814D-452A-8418-E0E31921141B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6B4F7-9D74-407D-BF57-8802CCE0D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039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5F09F-814D-452A-8418-E0E31921141B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6B4F7-9D74-407D-BF57-8802CCE0D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317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65762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rgbClr val="FF505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August </a:t>
            </a:r>
            <a:r>
              <a:rPr lang="en-US" sz="5400" dirty="0" smtClean="0">
                <a:solidFill>
                  <a:srgbClr val="FF505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5</a:t>
            </a:r>
            <a:r>
              <a:rPr lang="en-US" sz="5400" baseline="30000" dirty="0" smtClean="0">
                <a:solidFill>
                  <a:srgbClr val="FF505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</a:t>
            </a:r>
            <a:r>
              <a:rPr lang="en-US" sz="5400" dirty="0" smtClean="0">
                <a:solidFill>
                  <a:srgbClr val="FF505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5400" dirty="0" smtClean="0">
                <a:solidFill>
                  <a:srgbClr val="FF505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2016</a:t>
            </a:r>
            <a:endParaRPr lang="en-US" sz="5400" dirty="0">
              <a:solidFill>
                <a:srgbClr val="FF505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0" y="775036"/>
            <a:ext cx="5486400" cy="6082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RIGHT NOW</a:t>
            </a:r>
          </a:p>
          <a:p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Please get out a pencil/pen your notebook, folder, and any signed forms.</a:t>
            </a:r>
          </a:p>
          <a:p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Before class begins write down what the focus of our work time  today is as well as your homework.</a:t>
            </a:r>
          </a:p>
          <a:p>
            <a:r>
              <a:rPr lang="en-US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WT: </a:t>
            </a:r>
            <a:r>
              <a:rPr lang="en-US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Lab Safety and Scientific Method</a:t>
            </a:r>
          </a:p>
          <a:p>
            <a:r>
              <a:rPr lang="en-US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HW: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Create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a lab safety poster/meme/slogan to encourage proper safety protocols in a lab.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486400" y="775036"/>
            <a:ext cx="6705600" cy="60829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Warm Up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What is the independent Variable?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What is the dependent Variable?</a:t>
            </a:r>
          </a:p>
          <a:p>
            <a:pPr marL="0" indent="0" algn="ctr">
              <a:buNone/>
            </a:pPr>
            <a:r>
              <a:rPr lang="en-US" sz="5400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I </a:t>
            </a:r>
            <a:r>
              <a:rPr lang="en-US" sz="5400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will be able to:</a:t>
            </a:r>
            <a:endParaRPr lang="en-US" sz="5400" u="sng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sz="4000" dirty="0"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explain the process that scientific method uses as well as the safety protocols that are necessary to operating in a science lab.</a:t>
            </a:r>
            <a:endParaRPr lang="en-US" sz="4000" u="sng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61965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532437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AUGUST </a:t>
            </a:r>
            <a:r>
              <a:rPr lang="en-US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5</a:t>
            </a:r>
            <a:r>
              <a:rPr lang="en-US" baseline="30000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th</a:t>
            </a:r>
            <a:r>
              <a:rPr lang="en-US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 2016</a:t>
            </a:r>
            <a:endParaRPr lang="en-US" dirty="0">
              <a:solidFill>
                <a:srgbClr val="7030A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9368" y="481457"/>
            <a:ext cx="9128760" cy="40173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9600" dirty="0" smtClean="0">
                <a:solidFill>
                  <a:srgbClr val="009999"/>
                </a:solidFill>
                <a:latin typeface="Baskerville Old Face" panose="02020602080505020303" pitchFamily="18" charset="0"/>
              </a:rPr>
              <a:t>Independent &amp; Dependent Variables</a:t>
            </a:r>
            <a:endParaRPr lang="en-US" sz="9600" dirty="0">
              <a:solidFill>
                <a:srgbClr val="009999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62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768" y="114268"/>
            <a:ext cx="9995272" cy="3131852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3246120"/>
            <a:ext cx="12192000" cy="3502151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9999"/>
                </a:solidFill>
                <a:latin typeface="Baskerville Old Face" panose="02020602080505020303" pitchFamily="18" charset="0"/>
              </a:rPr>
              <a:t>Can you explain how the cartoon above relates to science?</a:t>
            </a:r>
            <a:br>
              <a:rPr lang="en-US" b="1" dirty="0" smtClean="0">
                <a:solidFill>
                  <a:srgbClr val="009999"/>
                </a:solidFill>
                <a:latin typeface="Baskerville Old Face" panose="02020602080505020303" pitchFamily="18" charset="0"/>
              </a:rPr>
            </a:br>
            <a:r>
              <a:rPr lang="en-US" b="1" dirty="0" smtClean="0">
                <a:solidFill>
                  <a:srgbClr val="009999"/>
                </a:solidFill>
                <a:latin typeface="Baskerville Old Face" panose="02020602080505020303" pitchFamily="18" charset="0"/>
              </a:rPr>
              <a:t>Application: Give examples of each step of the Scientific Method from the cartoon.</a:t>
            </a:r>
            <a:br>
              <a:rPr lang="en-US" b="1" dirty="0" smtClean="0">
                <a:solidFill>
                  <a:srgbClr val="009999"/>
                </a:solidFill>
                <a:latin typeface="Baskerville Old Face" panose="02020602080505020303" pitchFamily="18" charset="0"/>
              </a:rPr>
            </a:br>
            <a:endParaRPr lang="en-US" b="1" dirty="0">
              <a:solidFill>
                <a:srgbClr val="009999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83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348887" cy="6217920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3" t="1269" r="1849" b="1269"/>
          <a:stretch/>
        </p:blipFill>
        <p:spPr>
          <a:xfrm>
            <a:off x="7578931" y="0"/>
            <a:ext cx="4105656" cy="2924995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 rotWithShape="1">
          <a:blip r:embed="rId4"/>
          <a:srcRect l="11845" r="3554"/>
          <a:stretch/>
        </p:blipFill>
        <p:spPr>
          <a:xfrm>
            <a:off x="6976872" y="3252665"/>
            <a:ext cx="4937760" cy="3491528"/>
          </a:xfrm>
          <a:prstGeom prst="rect">
            <a:avLst/>
          </a:prstGeom>
        </p:spPr>
      </p:pic>
      <p:cxnSp>
        <p:nvCxnSpPr>
          <p:cNvPr id="50" name="Straight Connector 49"/>
          <p:cNvCxnSpPr/>
          <p:nvPr/>
        </p:nvCxnSpPr>
        <p:spPr>
          <a:xfrm>
            <a:off x="6656832" y="3063240"/>
            <a:ext cx="5394960" cy="9144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899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3352" y="0"/>
            <a:ext cx="8842153" cy="6638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52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1267" y="0"/>
            <a:ext cx="8450733" cy="719632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91440"/>
            <a:ext cx="363016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9999"/>
                </a:solidFill>
                <a:latin typeface="Baskerville Old Face" panose="02020602080505020303" pitchFamily="18" charset="0"/>
              </a:rPr>
              <a:t>NOW we are going to apply the variables to a graph so that changes can be more easily observed.</a:t>
            </a:r>
          </a:p>
          <a:p>
            <a:endParaRPr lang="en-US" sz="3600" b="1" dirty="0" smtClean="0">
              <a:solidFill>
                <a:srgbClr val="009999"/>
              </a:solidFill>
              <a:latin typeface="Baskerville Old Face" panose="02020602080505020303" pitchFamily="18" charset="0"/>
            </a:endParaRPr>
          </a:p>
          <a:p>
            <a:r>
              <a:rPr lang="en-US" sz="3600" b="1" dirty="0" smtClean="0">
                <a:solidFill>
                  <a:srgbClr val="009999"/>
                </a:solidFill>
                <a:latin typeface="Baskerville Old Face" panose="02020602080505020303" pitchFamily="18" charset="0"/>
              </a:rPr>
              <a:t>USE DRY/MIX to help set up your graph.</a:t>
            </a:r>
          </a:p>
          <a:p>
            <a:endParaRPr lang="en-US" sz="3600" b="1" dirty="0">
              <a:solidFill>
                <a:srgbClr val="009999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14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253" y="976884"/>
            <a:ext cx="8337995" cy="522319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2880" y="137160"/>
            <a:ext cx="1993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askerville Old Face" panose="02020602080505020303" pitchFamily="18" charset="0"/>
              </a:rPr>
              <a:t>Example 1</a:t>
            </a:r>
            <a:r>
              <a:rPr lang="en-US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45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91440"/>
            <a:ext cx="2459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askerville Old Face" panose="02020602080505020303" pitchFamily="18" charset="0"/>
              </a:rPr>
              <a:t>Example 2:</a:t>
            </a:r>
            <a:endParaRPr lang="en-US" sz="3200" dirty="0">
              <a:latin typeface="Baskerville Old Face" panose="02020602080505020303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016" y="1018222"/>
            <a:ext cx="11833893" cy="3892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49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1162</TotalTime>
  <Words>159</Words>
  <Application>Microsoft Office PowerPoint</Application>
  <PresentationFormat>Widescreen</PresentationFormat>
  <Paragraphs>19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Andalus</vt:lpstr>
      <vt:lpstr>Arial</vt:lpstr>
      <vt:lpstr>Baskerville Old Face</vt:lpstr>
      <vt:lpstr>Calibri</vt:lpstr>
      <vt:lpstr>Calibri Light</vt:lpstr>
      <vt:lpstr>Office Theme</vt:lpstr>
      <vt:lpstr>August 5th 2016</vt:lpstr>
      <vt:lpstr>AUGUST 5th 2016</vt:lpstr>
      <vt:lpstr>Can you explain how the cartoon above relates to science? Application: Give examples of each step of the Scientific Method from the cartoon.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Paulding County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Christina Aiken</dc:creator>
  <cp:lastModifiedBy>Christina Aiken</cp:lastModifiedBy>
  <cp:revision>11</cp:revision>
  <dcterms:created xsi:type="dcterms:W3CDTF">2015-08-05T21:37:16Z</dcterms:created>
  <dcterms:modified xsi:type="dcterms:W3CDTF">2016-08-05T19:53:49Z</dcterms:modified>
</cp:coreProperties>
</file>